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f8abc1e0d44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1b7de19b8447e5"/>
  </p:sldMasterIdLst>
  <p:sldIdLst>
    <p:sldId xmlns:r="http://schemas.openxmlformats.org/officeDocument/2006/relationships" id="256" r:id="R08202c402f434d0d"/>
    <p:sldId xmlns:r="http://schemas.openxmlformats.org/officeDocument/2006/relationships" id="257" r:id="Rc36875a2c5264648"/>
    <p:sldId xmlns:r="http://schemas.openxmlformats.org/officeDocument/2006/relationships" id="258" r:id="R4e5f4260df244f9a"/>
    <p:sldId xmlns:r="http://schemas.openxmlformats.org/officeDocument/2006/relationships" id="259" r:id="R98d7a83079664432"/>
    <p:sldId xmlns:r="http://schemas.openxmlformats.org/officeDocument/2006/relationships" id="260" r:id="R3cbf361c076f4214"/>
    <p:sldId xmlns:r="http://schemas.openxmlformats.org/officeDocument/2006/relationships" id="261" r:id="R70edd5559d2a42b9"/>
    <p:sldId xmlns:r="http://schemas.openxmlformats.org/officeDocument/2006/relationships" id="262" r:id="Rc98bf28c4fb040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b7de19b8447e5" /><Relationship Type="http://schemas.openxmlformats.org/officeDocument/2006/relationships/slide" Target="/ppt/slides/slide1.xml" Id="R08202c402f434d0d" /><Relationship Type="http://schemas.openxmlformats.org/officeDocument/2006/relationships/slide" Target="/ppt/slides/slide2.xml" Id="Rc36875a2c5264648" /><Relationship Type="http://schemas.openxmlformats.org/officeDocument/2006/relationships/slide" Target="/ppt/slides/slide3.xml" Id="R4e5f4260df244f9a" /><Relationship Type="http://schemas.openxmlformats.org/officeDocument/2006/relationships/slide" Target="/ppt/slides/slide4.xml" Id="R98d7a83079664432" /><Relationship Type="http://schemas.openxmlformats.org/officeDocument/2006/relationships/slide" Target="/ppt/slides/slide5.xml" Id="R3cbf361c076f4214" /><Relationship Type="http://schemas.openxmlformats.org/officeDocument/2006/relationships/slide" Target="/ppt/slides/slide6.xml" Id="R70edd5559d2a42b9" /><Relationship Type="http://schemas.openxmlformats.org/officeDocument/2006/relationships/slide" Target="/ppt/slides/slide7.xml" Id="Rc98bf28c4fb040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e06ffae7344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a3fb2d9c64656" /><Relationship Type="http://schemas.openxmlformats.org/officeDocument/2006/relationships/theme" Target="/ppt/slideMasters/theme/theme1.xml" Id="Rf50118946cb445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ca3fb2d9c646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f25bbbbfe44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1538151b0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0cea9dac943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0c4dd813c4d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936b1abc346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38662922a4d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0160d48784b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 EIENDOM 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 EIENDOM OG INVEST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10 514 050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153 032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−1 861 557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1 960 726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6 621 607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BOYE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trond@reo.no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984 680 562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