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bb535e4af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6b406be1a4d3b"/>
  </p:sldMasterIdLst>
  <p:sldIdLst>
    <p:sldId xmlns:r="http://schemas.openxmlformats.org/officeDocument/2006/relationships" id="256" r:id="Racb116f4afc64160"/>
    <p:sldId xmlns:r="http://schemas.openxmlformats.org/officeDocument/2006/relationships" id="257" r:id="Rf80e985981174347"/>
    <p:sldId xmlns:r="http://schemas.openxmlformats.org/officeDocument/2006/relationships" id="258" r:id="R68d04227895745a6"/>
    <p:sldId xmlns:r="http://schemas.openxmlformats.org/officeDocument/2006/relationships" id="259" r:id="R9cd3d42f1d9a4c47"/>
    <p:sldId xmlns:r="http://schemas.openxmlformats.org/officeDocument/2006/relationships" id="260" r:id="Rab958b0f938e462d"/>
    <p:sldId xmlns:r="http://schemas.openxmlformats.org/officeDocument/2006/relationships" id="261" r:id="R6c595ccbd2f74c6e"/>
    <p:sldId xmlns:r="http://schemas.openxmlformats.org/officeDocument/2006/relationships" id="262" r:id="Re518b3ea602e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6b406be1a4d3b" /><Relationship Type="http://schemas.openxmlformats.org/officeDocument/2006/relationships/slide" Target="/ppt/slides/slide1.xml" Id="Racb116f4afc64160" /><Relationship Type="http://schemas.openxmlformats.org/officeDocument/2006/relationships/slide" Target="/ppt/slides/slide2.xml" Id="Rf80e985981174347" /><Relationship Type="http://schemas.openxmlformats.org/officeDocument/2006/relationships/slide" Target="/ppt/slides/slide3.xml" Id="R68d04227895745a6" /><Relationship Type="http://schemas.openxmlformats.org/officeDocument/2006/relationships/slide" Target="/ppt/slides/slide4.xml" Id="R9cd3d42f1d9a4c47" /><Relationship Type="http://schemas.openxmlformats.org/officeDocument/2006/relationships/slide" Target="/ppt/slides/slide5.xml" Id="Rab958b0f938e462d" /><Relationship Type="http://schemas.openxmlformats.org/officeDocument/2006/relationships/slide" Target="/ppt/slides/slide6.xml" Id="R6c595ccbd2f74c6e" /><Relationship Type="http://schemas.openxmlformats.org/officeDocument/2006/relationships/slide" Target="/ppt/slides/slide7.xml" Id="Re518b3ea602e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96f770457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07c866694fd0" /><Relationship Type="http://schemas.openxmlformats.org/officeDocument/2006/relationships/theme" Target="/ppt/slideMasters/theme/theme1.xml" Id="R4c8d3852aeca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e07c86669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a845d09c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aee5f202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e5c85b9e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bd85324b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0d8f4800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26f841c9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1e78d4a4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