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319cd84df149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c3c3c87f2c4330"/>
  </p:sldMasterIdLst>
  <p:sldIdLst>
    <p:sldId xmlns:r="http://schemas.openxmlformats.org/officeDocument/2006/relationships" id="256" r:id="R44cbbd5b024e47f7"/>
    <p:sldId xmlns:r="http://schemas.openxmlformats.org/officeDocument/2006/relationships" id="257" r:id="Rce2353ff633a468c"/>
    <p:sldId xmlns:r="http://schemas.openxmlformats.org/officeDocument/2006/relationships" id="258" r:id="R1afee7249cd149a0"/>
    <p:sldId xmlns:r="http://schemas.openxmlformats.org/officeDocument/2006/relationships" id="259" r:id="Rf68083bebdc04054"/>
    <p:sldId xmlns:r="http://schemas.openxmlformats.org/officeDocument/2006/relationships" id="260" r:id="Reeb2c5192a4d450b"/>
    <p:sldId xmlns:r="http://schemas.openxmlformats.org/officeDocument/2006/relationships" id="261" r:id="Rf8842ba61ff54a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3c3c87f2c4330" /><Relationship Type="http://schemas.openxmlformats.org/officeDocument/2006/relationships/slide" Target="/ppt/slides/slide1.xml" Id="R44cbbd5b024e47f7" /><Relationship Type="http://schemas.openxmlformats.org/officeDocument/2006/relationships/slide" Target="/ppt/slides/slide2.xml" Id="Rce2353ff633a468c" /><Relationship Type="http://schemas.openxmlformats.org/officeDocument/2006/relationships/slide" Target="/ppt/slides/slide3.xml" Id="R1afee7249cd149a0" /><Relationship Type="http://schemas.openxmlformats.org/officeDocument/2006/relationships/slide" Target="/ppt/slides/slide4.xml" Id="Rf68083bebdc04054" /><Relationship Type="http://schemas.openxmlformats.org/officeDocument/2006/relationships/slide" Target="/ppt/slides/slide5.xml" Id="Reeb2c5192a4d450b" /><Relationship Type="http://schemas.openxmlformats.org/officeDocument/2006/relationships/slide" Target="/ppt/slides/slide6.xml" Id="Rf8842ba61ff54a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f9e41de404d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b82b779fc4b1a" /><Relationship Type="http://schemas.openxmlformats.org/officeDocument/2006/relationships/theme" Target="/ppt/slideMasters/theme/theme1.xml" Id="Rc93ccdf1c98a47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cb82b779fc4b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4789a084144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25900607e42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9b590c7d942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55fff559047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b04505fba4c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88befbb7e48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Kulltangvegen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984 669 003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