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332a04306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9dc72856a4c69"/>
  </p:sldMasterIdLst>
  <p:sldIdLst>
    <p:sldId xmlns:r="http://schemas.openxmlformats.org/officeDocument/2006/relationships" id="256" r:id="R8ea1644488444b57"/>
    <p:sldId xmlns:r="http://schemas.openxmlformats.org/officeDocument/2006/relationships" id="257" r:id="R84c725b422a347b3"/>
    <p:sldId xmlns:r="http://schemas.openxmlformats.org/officeDocument/2006/relationships" id="258" r:id="R242a5db57da04c05"/>
    <p:sldId xmlns:r="http://schemas.openxmlformats.org/officeDocument/2006/relationships" id="259" r:id="Rb51154821ab44db5"/>
    <p:sldId xmlns:r="http://schemas.openxmlformats.org/officeDocument/2006/relationships" id="260" r:id="R2069d98e2b384ee5"/>
    <p:sldId xmlns:r="http://schemas.openxmlformats.org/officeDocument/2006/relationships" id="261" r:id="Rb4ace9ad1a844a6e"/>
    <p:sldId xmlns:r="http://schemas.openxmlformats.org/officeDocument/2006/relationships" id="262" r:id="Rd1ab7ea1f8a4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9dc72856a4c69" /><Relationship Type="http://schemas.openxmlformats.org/officeDocument/2006/relationships/slide" Target="/ppt/slides/slide1.xml" Id="R8ea1644488444b57" /><Relationship Type="http://schemas.openxmlformats.org/officeDocument/2006/relationships/slide" Target="/ppt/slides/slide2.xml" Id="R84c725b422a347b3" /><Relationship Type="http://schemas.openxmlformats.org/officeDocument/2006/relationships/slide" Target="/ppt/slides/slide3.xml" Id="R242a5db57da04c05" /><Relationship Type="http://schemas.openxmlformats.org/officeDocument/2006/relationships/slide" Target="/ppt/slides/slide4.xml" Id="Rb51154821ab44db5" /><Relationship Type="http://schemas.openxmlformats.org/officeDocument/2006/relationships/slide" Target="/ppt/slides/slide5.xml" Id="R2069d98e2b384ee5" /><Relationship Type="http://schemas.openxmlformats.org/officeDocument/2006/relationships/slide" Target="/ppt/slides/slide6.xml" Id="Rb4ace9ad1a844a6e" /><Relationship Type="http://schemas.openxmlformats.org/officeDocument/2006/relationships/slide" Target="/ppt/slides/slide7.xml" Id="Rd1ab7ea1f8a4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5323308a2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70ec5e1c4f54" /><Relationship Type="http://schemas.openxmlformats.org/officeDocument/2006/relationships/theme" Target="/ppt/slideMasters/theme/theme1.xml" Id="Rb40c2ba87848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c70ec5e1c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198bedf6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46390cc6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eddaaaab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48053191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8a64042d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e0548601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85eac6ed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