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71811140e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e8468d2d6e4c22"/>
  </p:sldMasterIdLst>
  <p:sldIdLst>
    <p:sldId xmlns:r="http://schemas.openxmlformats.org/officeDocument/2006/relationships" id="256" r:id="Ra698eb3272814722"/>
    <p:sldId xmlns:r="http://schemas.openxmlformats.org/officeDocument/2006/relationships" id="257" r:id="R9d25d4a3c01d4953"/>
    <p:sldId xmlns:r="http://schemas.openxmlformats.org/officeDocument/2006/relationships" id="258" r:id="Rc61d2b5bef7a4ec7"/>
    <p:sldId xmlns:r="http://schemas.openxmlformats.org/officeDocument/2006/relationships" id="259" r:id="R7e4c449aaad94d07"/>
    <p:sldId xmlns:r="http://schemas.openxmlformats.org/officeDocument/2006/relationships" id="260" r:id="Rba75ae2d524f4189"/>
    <p:sldId xmlns:r="http://schemas.openxmlformats.org/officeDocument/2006/relationships" id="261" r:id="R60b7f8fce364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8468d2d6e4c22" /><Relationship Type="http://schemas.openxmlformats.org/officeDocument/2006/relationships/slide" Target="/ppt/slides/slide1.xml" Id="Ra698eb3272814722" /><Relationship Type="http://schemas.openxmlformats.org/officeDocument/2006/relationships/slide" Target="/ppt/slides/slide2.xml" Id="R9d25d4a3c01d4953" /><Relationship Type="http://schemas.openxmlformats.org/officeDocument/2006/relationships/slide" Target="/ppt/slides/slide3.xml" Id="Rc61d2b5bef7a4ec7" /><Relationship Type="http://schemas.openxmlformats.org/officeDocument/2006/relationships/slide" Target="/ppt/slides/slide4.xml" Id="R7e4c449aaad94d07" /><Relationship Type="http://schemas.openxmlformats.org/officeDocument/2006/relationships/slide" Target="/ppt/slides/slide5.xml" Id="Rba75ae2d524f4189" /><Relationship Type="http://schemas.openxmlformats.org/officeDocument/2006/relationships/slide" Target="/ppt/slides/slide6.xml" Id="R60b7f8fce364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714d51397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599f9acc4583" /><Relationship Type="http://schemas.openxmlformats.org/officeDocument/2006/relationships/theme" Target="/ppt/slideMasters/theme/theme1.xml" Id="R92523d8065da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2599f9acc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1601b5a8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2496eebdf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3587b1e95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4d3b7f88d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e6f1955c848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932e67c03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