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68997f2aa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41415ee9a46ac"/>
  </p:sldMasterIdLst>
  <p:sldIdLst>
    <p:sldId xmlns:r="http://schemas.openxmlformats.org/officeDocument/2006/relationships" id="256" r:id="R8760cad195614fc7"/>
    <p:sldId xmlns:r="http://schemas.openxmlformats.org/officeDocument/2006/relationships" id="257" r:id="R3348e4342ba04f4c"/>
    <p:sldId xmlns:r="http://schemas.openxmlformats.org/officeDocument/2006/relationships" id="258" r:id="R35307bc5e53c4406"/>
    <p:sldId xmlns:r="http://schemas.openxmlformats.org/officeDocument/2006/relationships" id="259" r:id="R1a2d39effc054bae"/>
    <p:sldId xmlns:r="http://schemas.openxmlformats.org/officeDocument/2006/relationships" id="260" r:id="R723ad5ba63564e7e"/>
    <p:sldId xmlns:r="http://schemas.openxmlformats.org/officeDocument/2006/relationships" id="261" r:id="R49b2e08daac7437d"/>
    <p:sldId xmlns:r="http://schemas.openxmlformats.org/officeDocument/2006/relationships" id="262" r:id="Re3d61ffe735c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41415ee9a46ac" /><Relationship Type="http://schemas.openxmlformats.org/officeDocument/2006/relationships/slide" Target="/ppt/slides/slide1.xml" Id="R8760cad195614fc7" /><Relationship Type="http://schemas.openxmlformats.org/officeDocument/2006/relationships/slide" Target="/ppt/slides/slide2.xml" Id="R3348e4342ba04f4c" /><Relationship Type="http://schemas.openxmlformats.org/officeDocument/2006/relationships/slide" Target="/ppt/slides/slide3.xml" Id="R35307bc5e53c4406" /><Relationship Type="http://schemas.openxmlformats.org/officeDocument/2006/relationships/slide" Target="/ppt/slides/slide4.xml" Id="R1a2d39effc054bae" /><Relationship Type="http://schemas.openxmlformats.org/officeDocument/2006/relationships/slide" Target="/ppt/slides/slide5.xml" Id="R723ad5ba63564e7e" /><Relationship Type="http://schemas.openxmlformats.org/officeDocument/2006/relationships/slide" Target="/ppt/slides/slide6.xml" Id="R49b2e08daac7437d" /><Relationship Type="http://schemas.openxmlformats.org/officeDocument/2006/relationships/slide" Target="/ppt/slides/slide7.xml" Id="Re3d61ffe735c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519a9e862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2adff825c4e0d" /><Relationship Type="http://schemas.openxmlformats.org/officeDocument/2006/relationships/theme" Target="/ppt/slideMasters/theme/theme1.xml" Id="R18e894501003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2adff825c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59606714f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b87e358c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b00f9bcac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bae22bd0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5d2d38e8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ffd56863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95bf78c9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TOFTEMO TURISTSTASJON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 TURISTSTASJON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20 078 446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18 013 687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20 448 330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LANDHEIM ODA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post@toftemo.no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