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3444d7628347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a4e7a8170c4855"/>
  </p:sldMasterIdLst>
  <p:sldIdLst>
    <p:sldId xmlns:r="http://schemas.openxmlformats.org/officeDocument/2006/relationships" id="256" r:id="Rfa8eebf01f3e42b7"/>
    <p:sldId xmlns:r="http://schemas.openxmlformats.org/officeDocument/2006/relationships" id="257" r:id="Red7c0515244749df"/>
    <p:sldId xmlns:r="http://schemas.openxmlformats.org/officeDocument/2006/relationships" id="258" r:id="R4cec009008db4cf9"/>
    <p:sldId xmlns:r="http://schemas.openxmlformats.org/officeDocument/2006/relationships" id="259" r:id="R24f3c31f32884f99"/>
    <p:sldId xmlns:r="http://schemas.openxmlformats.org/officeDocument/2006/relationships" id="260" r:id="R25038308bb884049"/>
    <p:sldId xmlns:r="http://schemas.openxmlformats.org/officeDocument/2006/relationships" id="261" r:id="R9d20a6f2b66944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a4e7a8170c4855" /><Relationship Type="http://schemas.openxmlformats.org/officeDocument/2006/relationships/slide" Target="/ppt/slides/slide1.xml" Id="Rfa8eebf01f3e42b7" /><Relationship Type="http://schemas.openxmlformats.org/officeDocument/2006/relationships/slide" Target="/ppt/slides/slide2.xml" Id="Red7c0515244749df" /><Relationship Type="http://schemas.openxmlformats.org/officeDocument/2006/relationships/slide" Target="/ppt/slides/slide3.xml" Id="R4cec009008db4cf9" /><Relationship Type="http://schemas.openxmlformats.org/officeDocument/2006/relationships/slide" Target="/ppt/slides/slide4.xml" Id="R24f3c31f32884f99" /><Relationship Type="http://schemas.openxmlformats.org/officeDocument/2006/relationships/slide" Target="/ppt/slides/slide5.xml" Id="R25038308bb884049" /><Relationship Type="http://schemas.openxmlformats.org/officeDocument/2006/relationships/slide" Target="/ppt/slides/slide6.xml" Id="R9d20a6f2b66944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fd392262af46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1d64cfe904ac0" /><Relationship Type="http://schemas.openxmlformats.org/officeDocument/2006/relationships/theme" Target="/ppt/slideMasters/theme/theme1.xml" Id="R22fadbc52a2c41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51d64cfe904a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1087db5f54a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584579b0242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2bc55b0ba4a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95a3a9d124b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1a5ac6c1e4f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b8063ff6f4c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TOFTEMO TURISTSTASJON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TOFTEMO TURISTSTASJON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TOFTEMO TURISTSTASJON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TOFTEMO TURISTSTASJON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TOFTEMO TURISTSTASJON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TOFTEMO TURISTSTASJON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Toftemo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2662 Dovre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24 00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post@toftemo.no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984 652 372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TOFTEMO TURISTSTASJON AS</a:t>
            </a:r>
          </a:p>
        </p:txBody>
      </p:sp>
    </p:spTree>
  </p:cSld>
  <p:clrMapOvr>
    <a:masterClrMapping xmlns:a="http://schemas.openxmlformats.org/drawingml/2006/main"/>
  </p:clrMapOvr>
</p:sld>
</file>