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9c9c1fac454a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3b35f9fa334b00"/>
  </p:sldMasterIdLst>
  <p:sldIdLst>
    <p:sldId xmlns:r="http://schemas.openxmlformats.org/officeDocument/2006/relationships" id="256" r:id="R8dd28952025a46d2"/>
    <p:sldId xmlns:r="http://schemas.openxmlformats.org/officeDocument/2006/relationships" id="257" r:id="R3500d4a121ed4960"/>
    <p:sldId xmlns:r="http://schemas.openxmlformats.org/officeDocument/2006/relationships" id="258" r:id="R0467502ff789418b"/>
    <p:sldId xmlns:r="http://schemas.openxmlformats.org/officeDocument/2006/relationships" id="259" r:id="R98ba8e5e36414b08"/>
    <p:sldId xmlns:r="http://schemas.openxmlformats.org/officeDocument/2006/relationships" id="260" r:id="R6157689b492d49b9"/>
    <p:sldId xmlns:r="http://schemas.openxmlformats.org/officeDocument/2006/relationships" id="261" r:id="R85ad5d00a25d4922"/>
    <p:sldId xmlns:r="http://schemas.openxmlformats.org/officeDocument/2006/relationships" id="262" r:id="R5e15f7944ceb40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3b35f9fa334b00" /><Relationship Type="http://schemas.openxmlformats.org/officeDocument/2006/relationships/slide" Target="/ppt/slides/slide1.xml" Id="R8dd28952025a46d2" /><Relationship Type="http://schemas.openxmlformats.org/officeDocument/2006/relationships/slide" Target="/ppt/slides/slide2.xml" Id="R3500d4a121ed4960" /><Relationship Type="http://schemas.openxmlformats.org/officeDocument/2006/relationships/slide" Target="/ppt/slides/slide3.xml" Id="R0467502ff789418b" /><Relationship Type="http://schemas.openxmlformats.org/officeDocument/2006/relationships/slide" Target="/ppt/slides/slide4.xml" Id="R98ba8e5e36414b08" /><Relationship Type="http://schemas.openxmlformats.org/officeDocument/2006/relationships/slide" Target="/ppt/slides/slide5.xml" Id="R6157689b492d49b9" /><Relationship Type="http://schemas.openxmlformats.org/officeDocument/2006/relationships/slide" Target="/ppt/slides/slide6.xml" Id="R85ad5d00a25d4922" /><Relationship Type="http://schemas.openxmlformats.org/officeDocument/2006/relationships/slide" Target="/ppt/slides/slide7.xml" Id="R5e15f7944ceb40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ff1f6a7eda4e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6e287e67f41a4" /><Relationship Type="http://schemas.openxmlformats.org/officeDocument/2006/relationships/theme" Target="/ppt/slideMasters/theme/theme1.xml" Id="R7e5c2a3fdcfe4f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f6e287e67f41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37ab6bbff4b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5bd2b5e784a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30650c93d4e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5f8a562e743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85a48973440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726f5b75e40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d96f2348a4d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 REVISJON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7 752 720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1 959 842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1 502 145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1 603 023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3 404 922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AS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INVEST 2 AS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ALEKSANDERSEN LIV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JEANETTE R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85 90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post@skirev.no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984 638 531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