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9731e111ee4f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fc86cced7643da"/>
  </p:sldMasterIdLst>
  <p:sldIdLst>
    <p:sldId xmlns:r="http://schemas.openxmlformats.org/officeDocument/2006/relationships" id="256" r:id="Rab38104ad7374b3d"/>
    <p:sldId xmlns:r="http://schemas.openxmlformats.org/officeDocument/2006/relationships" id="257" r:id="Rcdabd954c7c24a06"/>
    <p:sldId xmlns:r="http://schemas.openxmlformats.org/officeDocument/2006/relationships" id="258" r:id="Rd19c7fff6f7849be"/>
    <p:sldId xmlns:r="http://schemas.openxmlformats.org/officeDocument/2006/relationships" id="259" r:id="R5383be7e5bf646de"/>
    <p:sldId xmlns:r="http://schemas.openxmlformats.org/officeDocument/2006/relationships" id="260" r:id="Ra86af3ef063a4e94"/>
    <p:sldId xmlns:r="http://schemas.openxmlformats.org/officeDocument/2006/relationships" id="261" r:id="R71d2ffa090d149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c86cced7643da" /><Relationship Type="http://schemas.openxmlformats.org/officeDocument/2006/relationships/slide" Target="/ppt/slides/slide1.xml" Id="Rab38104ad7374b3d" /><Relationship Type="http://schemas.openxmlformats.org/officeDocument/2006/relationships/slide" Target="/ppt/slides/slide2.xml" Id="Rcdabd954c7c24a06" /><Relationship Type="http://schemas.openxmlformats.org/officeDocument/2006/relationships/slide" Target="/ppt/slides/slide3.xml" Id="Rd19c7fff6f7849be" /><Relationship Type="http://schemas.openxmlformats.org/officeDocument/2006/relationships/slide" Target="/ppt/slides/slide4.xml" Id="R5383be7e5bf646de" /><Relationship Type="http://schemas.openxmlformats.org/officeDocument/2006/relationships/slide" Target="/ppt/slides/slide5.xml" Id="Ra86af3ef063a4e94" /><Relationship Type="http://schemas.openxmlformats.org/officeDocument/2006/relationships/slide" Target="/ppt/slides/slide6.xml" Id="R71d2ffa090d149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355c693054f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56494dde64932" /><Relationship Type="http://schemas.openxmlformats.org/officeDocument/2006/relationships/theme" Target="/ppt/slideMasters/theme/theme1.xml" Id="R103ad6419a9c43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456494dde649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08a091bcd4f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9db83a23343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d93278d2548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893af7a8742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a2be5d11141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a41404d6e45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90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post@skirev.no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984 638 531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