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2de0fcf0844b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6fadde75ca466c"/>
  </p:sldMasterIdLst>
  <p:sldIdLst>
    <p:sldId xmlns:r="http://schemas.openxmlformats.org/officeDocument/2006/relationships" id="256" r:id="R04daedaf84414b91"/>
    <p:sldId xmlns:r="http://schemas.openxmlformats.org/officeDocument/2006/relationships" id="257" r:id="R8b4682e30f904fd3"/>
    <p:sldId xmlns:r="http://schemas.openxmlformats.org/officeDocument/2006/relationships" id="258" r:id="Re383cf104d034295"/>
    <p:sldId xmlns:r="http://schemas.openxmlformats.org/officeDocument/2006/relationships" id="259" r:id="R7ccfe8f7ed4142ad"/>
    <p:sldId xmlns:r="http://schemas.openxmlformats.org/officeDocument/2006/relationships" id="260" r:id="Rdd117a6c2b614f21"/>
    <p:sldId xmlns:r="http://schemas.openxmlformats.org/officeDocument/2006/relationships" id="261" r:id="Rd5ec3e2215f2412f"/>
    <p:sldId xmlns:r="http://schemas.openxmlformats.org/officeDocument/2006/relationships" id="262" r:id="Rb82b8a6e0d0e42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fadde75ca466c" /><Relationship Type="http://schemas.openxmlformats.org/officeDocument/2006/relationships/slide" Target="/ppt/slides/slide1.xml" Id="R04daedaf84414b91" /><Relationship Type="http://schemas.openxmlformats.org/officeDocument/2006/relationships/slide" Target="/ppt/slides/slide2.xml" Id="R8b4682e30f904fd3" /><Relationship Type="http://schemas.openxmlformats.org/officeDocument/2006/relationships/slide" Target="/ppt/slides/slide3.xml" Id="Re383cf104d034295" /><Relationship Type="http://schemas.openxmlformats.org/officeDocument/2006/relationships/slide" Target="/ppt/slides/slide4.xml" Id="R7ccfe8f7ed4142ad" /><Relationship Type="http://schemas.openxmlformats.org/officeDocument/2006/relationships/slide" Target="/ppt/slides/slide5.xml" Id="Rdd117a6c2b614f21" /><Relationship Type="http://schemas.openxmlformats.org/officeDocument/2006/relationships/slide" Target="/ppt/slides/slide6.xml" Id="Rd5ec3e2215f2412f" /><Relationship Type="http://schemas.openxmlformats.org/officeDocument/2006/relationships/slide" Target="/ppt/slides/slide7.xml" Id="Rb82b8a6e0d0e42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1256f55454f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32f0ed88945ef" /><Relationship Type="http://schemas.openxmlformats.org/officeDocument/2006/relationships/theme" Target="/ppt/slideMasters/theme/theme1.xml" Id="Re508302234014f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432f0ed88945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295aac15440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90b93641a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424c53e62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87f4119f04c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a4521fb1647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c49c4ac0b47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11e8aa9724b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COMPUTING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2 502 347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HANNE MYHRA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Morildveien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90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984 608 896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