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7ed1cff56dd4cf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3bae7acd3e24e31"/>
  </p:sldMasterIdLst>
  <p:sldIdLst>
    <p:sldId xmlns:r="http://schemas.openxmlformats.org/officeDocument/2006/relationships" id="256" r:id="Ra45b4d6cfb5346b5"/>
    <p:sldId xmlns:r="http://schemas.openxmlformats.org/officeDocument/2006/relationships" id="257" r:id="Rde3529ec0e954918"/>
    <p:sldId xmlns:r="http://schemas.openxmlformats.org/officeDocument/2006/relationships" id="258" r:id="R07916baaf63e4b8c"/>
    <p:sldId xmlns:r="http://schemas.openxmlformats.org/officeDocument/2006/relationships" id="259" r:id="Rdf8ba3827e0e40e7"/>
    <p:sldId xmlns:r="http://schemas.openxmlformats.org/officeDocument/2006/relationships" id="260" r:id="R2cbfaf30b41f40bb"/>
    <p:sldId xmlns:r="http://schemas.openxmlformats.org/officeDocument/2006/relationships" id="261" r:id="Rf416358fd72348ac"/>
    <p:sldId xmlns:r="http://schemas.openxmlformats.org/officeDocument/2006/relationships" id="262" r:id="R0b3095ecbbfa4d0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3bae7acd3e24e31" /><Relationship Type="http://schemas.openxmlformats.org/officeDocument/2006/relationships/slide" Target="/ppt/slides/slide1.xml" Id="Ra45b4d6cfb5346b5" /><Relationship Type="http://schemas.openxmlformats.org/officeDocument/2006/relationships/slide" Target="/ppt/slides/slide2.xml" Id="Rde3529ec0e954918" /><Relationship Type="http://schemas.openxmlformats.org/officeDocument/2006/relationships/slide" Target="/ppt/slides/slide3.xml" Id="R07916baaf63e4b8c" /><Relationship Type="http://schemas.openxmlformats.org/officeDocument/2006/relationships/slide" Target="/ppt/slides/slide4.xml" Id="Rdf8ba3827e0e40e7" /><Relationship Type="http://schemas.openxmlformats.org/officeDocument/2006/relationships/slide" Target="/ppt/slides/slide5.xml" Id="R2cbfaf30b41f40bb" /><Relationship Type="http://schemas.openxmlformats.org/officeDocument/2006/relationships/slide" Target="/ppt/slides/slide6.xml" Id="Rf416358fd72348ac" /><Relationship Type="http://schemas.openxmlformats.org/officeDocument/2006/relationships/slide" Target="/ppt/slides/slide7.xml" Id="R0b3095ecbbfa4d0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4419acaa5304f3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b22475f0c54888" /><Relationship Type="http://schemas.openxmlformats.org/officeDocument/2006/relationships/theme" Target="/ppt/slideMasters/theme/theme1.xml" Id="R49aa184b95c1405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6b22475f0c5488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4d685e7a244de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7980de2e03425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adac73b39c456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89422d22e6463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fc5efe8c8f4b0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83201054f2415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8237bcf93e474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MØLLER MOBILITY GROUP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MØLLER MOBILITY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MØLLER MOBILITY GROUP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MØLLER MOBILITY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MØLLER MOBILITY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MØLLER MOBILITY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112 000 000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−133 000 000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1 232 000 000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4 242 000 000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8 343 000 000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MØLLER MOBILITY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AARS AS  –  96,9 %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MØLLER MOBILITY GROUP MI AS  –  2,8 %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MØLLER JAN HENRIK  –  0,4 %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MØLLER JAN HENRIK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MØLLER MOBILITY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Frysjaveien 31B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0884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24 03 33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www.moller.no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984 599 730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MØLLER MOBILITY GROUP AS</a:t>
            </a:r>
          </a:p>
        </p:txBody>
      </p:sp>
    </p:spTree>
  </p:cSld>
  <p:clrMapOvr>
    <a:masterClrMapping xmlns:a="http://schemas.openxmlformats.org/drawingml/2006/main"/>
  </p:clrMapOvr>
</p:sld>
</file>