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a695f505b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08411813b48f0"/>
  </p:sldMasterIdLst>
  <p:sldIdLst>
    <p:sldId xmlns:r="http://schemas.openxmlformats.org/officeDocument/2006/relationships" id="256" r:id="R199a18bb300c4839"/>
    <p:sldId xmlns:r="http://schemas.openxmlformats.org/officeDocument/2006/relationships" id="257" r:id="R1c1e4cd00bed4ef4"/>
    <p:sldId xmlns:r="http://schemas.openxmlformats.org/officeDocument/2006/relationships" id="258" r:id="Rf026dd9556784a83"/>
    <p:sldId xmlns:r="http://schemas.openxmlformats.org/officeDocument/2006/relationships" id="259" r:id="Rcd0482b50d824800"/>
    <p:sldId xmlns:r="http://schemas.openxmlformats.org/officeDocument/2006/relationships" id="260" r:id="Re7dd4aef1c0b47e5"/>
    <p:sldId xmlns:r="http://schemas.openxmlformats.org/officeDocument/2006/relationships" id="261" r:id="Rdd4c882719af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08411813b48f0" /><Relationship Type="http://schemas.openxmlformats.org/officeDocument/2006/relationships/slide" Target="/ppt/slides/slide1.xml" Id="R199a18bb300c4839" /><Relationship Type="http://schemas.openxmlformats.org/officeDocument/2006/relationships/slide" Target="/ppt/slides/slide2.xml" Id="R1c1e4cd00bed4ef4" /><Relationship Type="http://schemas.openxmlformats.org/officeDocument/2006/relationships/slide" Target="/ppt/slides/slide3.xml" Id="Rf026dd9556784a83" /><Relationship Type="http://schemas.openxmlformats.org/officeDocument/2006/relationships/slide" Target="/ppt/slides/slide4.xml" Id="Rcd0482b50d824800" /><Relationship Type="http://schemas.openxmlformats.org/officeDocument/2006/relationships/slide" Target="/ppt/slides/slide5.xml" Id="Re7dd4aef1c0b47e5" /><Relationship Type="http://schemas.openxmlformats.org/officeDocument/2006/relationships/slide" Target="/ppt/slides/slide6.xml" Id="Rdd4c882719af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7ffd53711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e63c7d834a1e" /><Relationship Type="http://schemas.openxmlformats.org/officeDocument/2006/relationships/theme" Target="/ppt/slideMasters/theme/theme1.xml" Id="Rab5a372a3e24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9e63c7d83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17da19e5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ab11a6587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d712c620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5f897c5e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fe752d668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998968562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