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757b33f9048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8688e06684181"/>
  </p:sldMasterIdLst>
  <p:sldIdLst>
    <p:sldId xmlns:r="http://schemas.openxmlformats.org/officeDocument/2006/relationships" id="256" r:id="Rcad54719761c4e39"/>
    <p:sldId xmlns:r="http://schemas.openxmlformats.org/officeDocument/2006/relationships" id="257" r:id="R9c1de72cb05c4316"/>
    <p:sldId xmlns:r="http://schemas.openxmlformats.org/officeDocument/2006/relationships" id="258" r:id="R6e8495d5d05e4711"/>
    <p:sldId xmlns:r="http://schemas.openxmlformats.org/officeDocument/2006/relationships" id="259" r:id="R9735d3e1e880495c"/>
    <p:sldId xmlns:r="http://schemas.openxmlformats.org/officeDocument/2006/relationships" id="260" r:id="Ree16e7b25abb4458"/>
    <p:sldId xmlns:r="http://schemas.openxmlformats.org/officeDocument/2006/relationships" id="261" r:id="R20d91764936a4599"/>
    <p:sldId xmlns:r="http://schemas.openxmlformats.org/officeDocument/2006/relationships" id="262" r:id="R2c048a8d5474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8688e06684181" /><Relationship Type="http://schemas.openxmlformats.org/officeDocument/2006/relationships/slide" Target="/ppt/slides/slide1.xml" Id="Rcad54719761c4e39" /><Relationship Type="http://schemas.openxmlformats.org/officeDocument/2006/relationships/slide" Target="/ppt/slides/slide2.xml" Id="R9c1de72cb05c4316" /><Relationship Type="http://schemas.openxmlformats.org/officeDocument/2006/relationships/slide" Target="/ppt/slides/slide3.xml" Id="R6e8495d5d05e4711" /><Relationship Type="http://schemas.openxmlformats.org/officeDocument/2006/relationships/slide" Target="/ppt/slides/slide4.xml" Id="R9735d3e1e880495c" /><Relationship Type="http://schemas.openxmlformats.org/officeDocument/2006/relationships/slide" Target="/ppt/slides/slide5.xml" Id="Ree16e7b25abb4458" /><Relationship Type="http://schemas.openxmlformats.org/officeDocument/2006/relationships/slide" Target="/ppt/slides/slide6.xml" Id="R20d91764936a4599" /><Relationship Type="http://schemas.openxmlformats.org/officeDocument/2006/relationships/slide" Target="/ppt/slides/slide7.xml" Id="R2c048a8d5474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6238d14004c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84861c20b45b1" /><Relationship Type="http://schemas.openxmlformats.org/officeDocument/2006/relationships/theme" Target="/ppt/slideMasters/theme/theme1.xml" Id="R41b53891fe64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484861c20b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5d6f0fb354c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fddb3dce7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157a15c4645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9cc9ad1140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556d991d04b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ca5f5719348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5c86260f748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DAVITA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DAVITA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2 205 546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3 304 010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RYVARDEN INVEST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TORSVIK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Rita Torsvik, Vallerveien 140B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90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984 573 154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DAVITA AS</a:t>
            </a:r>
          </a:p>
        </p:txBody>
      </p:sp>
    </p:spTree>
  </p:cSld>
  <p:clrMapOvr>
    <a:masterClrMapping xmlns:a="http://schemas.openxmlformats.org/drawingml/2006/main"/>
  </p:clrMapOvr>
</p:sld>
</file>