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864997f1a247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7a1cafc3b14859"/>
  </p:sldMasterIdLst>
  <p:sldIdLst>
    <p:sldId xmlns:r="http://schemas.openxmlformats.org/officeDocument/2006/relationships" id="256" r:id="R47069170407d45bc"/>
    <p:sldId xmlns:r="http://schemas.openxmlformats.org/officeDocument/2006/relationships" id="257" r:id="Rb3c9d94539ec4fce"/>
    <p:sldId xmlns:r="http://schemas.openxmlformats.org/officeDocument/2006/relationships" id="258" r:id="R8b6c696d13c44e2a"/>
    <p:sldId xmlns:r="http://schemas.openxmlformats.org/officeDocument/2006/relationships" id="259" r:id="R1790c26f139d4c5e"/>
    <p:sldId xmlns:r="http://schemas.openxmlformats.org/officeDocument/2006/relationships" id="260" r:id="R114ab0324c2942ed"/>
    <p:sldId xmlns:r="http://schemas.openxmlformats.org/officeDocument/2006/relationships" id="261" r:id="Rf40831cc330b41c8"/>
    <p:sldId xmlns:r="http://schemas.openxmlformats.org/officeDocument/2006/relationships" id="262" r:id="R43ee7b913a7846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7a1cafc3b14859" /><Relationship Type="http://schemas.openxmlformats.org/officeDocument/2006/relationships/slide" Target="/ppt/slides/slide1.xml" Id="R47069170407d45bc" /><Relationship Type="http://schemas.openxmlformats.org/officeDocument/2006/relationships/slide" Target="/ppt/slides/slide2.xml" Id="Rb3c9d94539ec4fce" /><Relationship Type="http://schemas.openxmlformats.org/officeDocument/2006/relationships/slide" Target="/ppt/slides/slide3.xml" Id="R8b6c696d13c44e2a" /><Relationship Type="http://schemas.openxmlformats.org/officeDocument/2006/relationships/slide" Target="/ppt/slides/slide4.xml" Id="R1790c26f139d4c5e" /><Relationship Type="http://schemas.openxmlformats.org/officeDocument/2006/relationships/slide" Target="/ppt/slides/slide5.xml" Id="R114ab0324c2942ed" /><Relationship Type="http://schemas.openxmlformats.org/officeDocument/2006/relationships/slide" Target="/ppt/slides/slide6.xml" Id="Rf40831cc330b41c8" /><Relationship Type="http://schemas.openxmlformats.org/officeDocument/2006/relationships/slide" Target="/ppt/slides/slide7.xml" Id="R43ee7b913a7846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f553bc95414b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37eed02f841f5" /><Relationship Type="http://schemas.openxmlformats.org/officeDocument/2006/relationships/theme" Target="/ppt/slideMasters/theme/theme1.xml" Id="R87cf739d549e43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c37eed02f841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ec9c25a704d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8ac8a25074e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437bcde7142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cd84663054b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fc4d432994a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256a681ae4a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8ad84b33b42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KLOK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KLOK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−311 559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11 623 811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150 623 582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156 024 728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LERØY KNUT HALLVARD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Knut Hallvard Lerøy, Breistølen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984 554 753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KLOK INVEST AS</a:t>
            </a:r>
          </a:p>
        </p:txBody>
      </p:sp>
    </p:spTree>
  </p:cSld>
  <p:clrMapOvr>
    <a:masterClrMapping xmlns:a="http://schemas.openxmlformats.org/drawingml/2006/main"/>
  </p:clrMapOvr>
</p:sld>
</file>