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3fe7e07df47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1b1da41224343"/>
  </p:sldMasterIdLst>
  <p:sldIdLst>
    <p:sldId xmlns:r="http://schemas.openxmlformats.org/officeDocument/2006/relationships" id="256" r:id="R1576514eebf14ca9"/>
    <p:sldId xmlns:r="http://schemas.openxmlformats.org/officeDocument/2006/relationships" id="257" r:id="Re38f25328cad4138"/>
    <p:sldId xmlns:r="http://schemas.openxmlformats.org/officeDocument/2006/relationships" id="258" r:id="R0caeb15cfdda449f"/>
    <p:sldId xmlns:r="http://schemas.openxmlformats.org/officeDocument/2006/relationships" id="259" r:id="Re5b69a1baa2d4257"/>
    <p:sldId xmlns:r="http://schemas.openxmlformats.org/officeDocument/2006/relationships" id="260" r:id="Rc3da428e123a41e8"/>
    <p:sldId xmlns:r="http://schemas.openxmlformats.org/officeDocument/2006/relationships" id="261" r:id="R2f299d93288e40d9"/>
    <p:sldId xmlns:r="http://schemas.openxmlformats.org/officeDocument/2006/relationships" id="262" r:id="R691073167f6e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1b1da41224343" /><Relationship Type="http://schemas.openxmlformats.org/officeDocument/2006/relationships/slide" Target="/ppt/slides/slide1.xml" Id="R1576514eebf14ca9" /><Relationship Type="http://schemas.openxmlformats.org/officeDocument/2006/relationships/slide" Target="/ppt/slides/slide2.xml" Id="Re38f25328cad4138" /><Relationship Type="http://schemas.openxmlformats.org/officeDocument/2006/relationships/slide" Target="/ppt/slides/slide3.xml" Id="R0caeb15cfdda449f" /><Relationship Type="http://schemas.openxmlformats.org/officeDocument/2006/relationships/slide" Target="/ppt/slides/slide4.xml" Id="Re5b69a1baa2d4257" /><Relationship Type="http://schemas.openxmlformats.org/officeDocument/2006/relationships/slide" Target="/ppt/slides/slide5.xml" Id="Rc3da428e123a41e8" /><Relationship Type="http://schemas.openxmlformats.org/officeDocument/2006/relationships/slide" Target="/ppt/slides/slide6.xml" Id="R2f299d93288e40d9" /><Relationship Type="http://schemas.openxmlformats.org/officeDocument/2006/relationships/slide" Target="/ppt/slides/slide7.xml" Id="R691073167f6e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8d8ad7bc2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882c6aec746cc" /><Relationship Type="http://schemas.openxmlformats.org/officeDocument/2006/relationships/theme" Target="/ppt/slideMasters/theme/theme1.xml" Id="Rdf6b29382bac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882c6aec746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05218fc4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92511615248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c5a2bb7f54f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f11239fd3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803b7e1af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ef937948d46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87600e46d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