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03b48b799544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84d969db564437"/>
  </p:sldMasterIdLst>
  <p:sldIdLst>
    <p:sldId xmlns:r="http://schemas.openxmlformats.org/officeDocument/2006/relationships" id="256" r:id="R52f1deafebef4b2f"/>
    <p:sldId xmlns:r="http://schemas.openxmlformats.org/officeDocument/2006/relationships" id="257" r:id="R33aa7cfa1c484b19"/>
    <p:sldId xmlns:r="http://schemas.openxmlformats.org/officeDocument/2006/relationships" id="258" r:id="Re0063186ccb841f9"/>
    <p:sldId xmlns:r="http://schemas.openxmlformats.org/officeDocument/2006/relationships" id="259" r:id="Rd0eb6c4eaca44c69"/>
    <p:sldId xmlns:r="http://schemas.openxmlformats.org/officeDocument/2006/relationships" id="260" r:id="R93318b9a4e0945cb"/>
    <p:sldId xmlns:r="http://schemas.openxmlformats.org/officeDocument/2006/relationships" id="261" r:id="Rc51f29be43c8421c"/>
    <p:sldId xmlns:r="http://schemas.openxmlformats.org/officeDocument/2006/relationships" id="262" r:id="Rd4d50a527ef54d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84d969db564437" /><Relationship Type="http://schemas.openxmlformats.org/officeDocument/2006/relationships/slide" Target="/ppt/slides/slide1.xml" Id="R52f1deafebef4b2f" /><Relationship Type="http://schemas.openxmlformats.org/officeDocument/2006/relationships/slide" Target="/ppt/slides/slide2.xml" Id="R33aa7cfa1c484b19" /><Relationship Type="http://schemas.openxmlformats.org/officeDocument/2006/relationships/slide" Target="/ppt/slides/slide3.xml" Id="Re0063186ccb841f9" /><Relationship Type="http://schemas.openxmlformats.org/officeDocument/2006/relationships/slide" Target="/ppt/slides/slide4.xml" Id="Rd0eb6c4eaca44c69" /><Relationship Type="http://schemas.openxmlformats.org/officeDocument/2006/relationships/slide" Target="/ppt/slides/slide5.xml" Id="R93318b9a4e0945cb" /><Relationship Type="http://schemas.openxmlformats.org/officeDocument/2006/relationships/slide" Target="/ppt/slides/slide6.xml" Id="Rc51f29be43c8421c" /><Relationship Type="http://schemas.openxmlformats.org/officeDocument/2006/relationships/slide" Target="/ppt/slides/slide7.xml" Id="Rd4d50a527ef54d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3995f8803e4f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df9da5bf64ef2" /><Relationship Type="http://schemas.openxmlformats.org/officeDocument/2006/relationships/theme" Target="/ppt/slideMasters/theme/theme1.xml" Id="R556508e46dac4e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8df9da5bf64e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6de7bea524c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1c17d51b04f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afbc2b22446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27276b29a4a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86debe5aa44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8313bc17c4a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86496122b4b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SAYONARA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SAYONARA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SAYONARA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SAYONARA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SAYONARA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SAYONARA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−6 289 303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222 913 783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1 150 346 449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1 260 430 247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SAYONARA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GUNNAR BRAATHEN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SAYONARA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 brygge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75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984 543 433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SAYONARA AS</a:t>
            </a:r>
          </a:p>
        </p:txBody>
      </p:sp>
    </p:spTree>
  </p:cSld>
  <p:clrMapOvr>
    <a:masterClrMapping xmlns:a="http://schemas.openxmlformats.org/drawingml/2006/main"/>
  </p:clrMapOvr>
</p:sld>
</file>