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46a7694eb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fc641f2ca4cd7"/>
  </p:sldMasterIdLst>
  <p:sldIdLst>
    <p:sldId xmlns:r="http://schemas.openxmlformats.org/officeDocument/2006/relationships" id="256" r:id="R276e6550a0924296"/>
    <p:sldId xmlns:r="http://schemas.openxmlformats.org/officeDocument/2006/relationships" id="257" r:id="Rbd784dadcd4c4896"/>
    <p:sldId xmlns:r="http://schemas.openxmlformats.org/officeDocument/2006/relationships" id="258" r:id="R77c7b9c3061d4e83"/>
    <p:sldId xmlns:r="http://schemas.openxmlformats.org/officeDocument/2006/relationships" id="259" r:id="Rced0a9c0a1364c07"/>
    <p:sldId xmlns:r="http://schemas.openxmlformats.org/officeDocument/2006/relationships" id="260" r:id="R7ba199c32b26410b"/>
    <p:sldId xmlns:r="http://schemas.openxmlformats.org/officeDocument/2006/relationships" id="261" r:id="Rdab66d5a9f474ce8"/>
    <p:sldId xmlns:r="http://schemas.openxmlformats.org/officeDocument/2006/relationships" id="262" r:id="R34c5a1cbd4e8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fc641f2ca4cd7" /><Relationship Type="http://schemas.openxmlformats.org/officeDocument/2006/relationships/slide" Target="/ppt/slides/slide1.xml" Id="R276e6550a0924296" /><Relationship Type="http://schemas.openxmlformats.org/officeDocument/2006/relationships/slide" Target="/ppt/slides/slide2.xml" Id="Rbd784dadcd4c4896" /><Relationship Type="http://schemas.openxmlformats.org/officeDocument/2006/relationships/slide" Target="/ppt/slides/slide3.xml" Id="R77c7b9c3061d4e83" /><Relationship Type="http://schemas.openxmlformats.org/officeDocument/2006/relationships/slide" Target="/ppt/slides/slide4.xml" Id="Rced0a9c0a1364c07" /><Relationship Type="http://schemas.openxmlformats.org/officeDocument/2006/relationships/slide" Target="/ppt/slides/slide5.xml" Id="R7ba199c32b26410b" /><Relationship Type="http://schemas.openxmlformats.org/officeDocument/2006/relationships/slide" Target="/ppt/slides/slide6.xml" Id="Rdab66d5a9f474ce8" /><Relationship Type="http://schemas.openxmlformats.org/officeDocument/2006/relationships/slide" Target="/ppt/slides/slide7.xml" Id="R34c5a1cbd4e8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f8a368da7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c21f889aa4833" /><Relationship Type="http://schemas.openxmlformats.org/officeDocument/2006/relationships/theme" Target="/ppt/slideMasters/theme/theme1.xml" Id="Rac77386f7cf742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c21f889aa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ac663b62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dad3ffa1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f1d32a3b9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a40f334cb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72aeb02d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14c9abea641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f3a7737a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