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e7cc0608a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1bb70b7ff40ad"/>
  </p:sldMasterIdLst>
  <p:sldIdLst>
    <p:sldId xmlns:r="http://schemas.openxmlformats.org/officeDocument/2006/relationships" id="256" r:id="R93f7d2aee0f14657"/>
    <p:sldId xmlns:r="http://schemas.openxmlformats.org/officeDocument/2006/relationships" id="257" r:id="Ra5ab122492de4b5e"/>
    <p:sldId xmlns:r="http://schemas.openxmlformats.org/officeDocument/2006/relationships" id="258" r:id="R0a82a9fcb57143a0"/>
    <p:sldId xmlns:r="http://schemas.openxmlformats.org/officeDocument/2006/relationships" id="259" r:id="Ree0ee096849645be"/>
    <p:sldId xmlns:r="http://schemas.openxmlformats.org/officeDocument/2006/relationships" id="260" r:id="R2f29ff080ab34b0c"/>
    <p:sldId xmlns:r="http://schemas.openxmlformats.org/officeDocument/2006/relationships" id="261" r:id="Rf971de7b28be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1bb70b7ff40ad" /><Relationship Type="http://schemas.openxmlformats.org/officeDocument/2006/relationships/slide" Target="/ppt/slides/slide1.xml" Id="R93f7d2aee0f14657" /><Relationship Type="http://schemas.openxmlformats.org/officeDocument/2006/relationships/slide" Target="/ppt/slides/slide2.xml" Id="Ra5ab122492de4b5e" /><Relationship Type="http://schemas.openxmlformats.org/officeDocument/2006/relationships/slide" Target="/ppt/slides/slide3.xml" Id="R0a82a9fcb57143a0" /><Relationship Type="http://schemas.openxmlformats.org/officeDocument/2006/relationships/slide" Target="/ppt/slides/slide4.xml" Id="Ree0ee096849645be" /><Relationship Type="http://schemas.openxmlformats.org/officeDocument/2006/relationships/slide" Target="/ppt/slides/slide5.xml" Id="R2f29ff080ab34b0c" /><Relationship Type="http://schemas.openxmlformats.org/officeDocument/2006/relationships/slide" Target="/ppt/slides/slide6.xml" Id="Rf971de7b28be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e97cf1c41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8f3d251447a2" /><Relationship Type="http://schemas.openxmlformats.org/officeDocument/2006/relationships/theme" Target="/ppt/slideMasters/theme/theme1.xml" Id="Rf2faefe350ee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d8f3d2514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5ee24757a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ca461de1f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c92c3b58f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d02472c0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db5bdecbc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2c3bd901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