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babb8e15bd4c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8db600995a4944"/>
  </p:sldMasterIdLst>
  <p:sldIdLst>
    <p:sldId xmlns:r="http://schemas.openxmlformats.org/officeDocument/2006/relationships" id="256" r:id="R725a9cedefb04bb6"/>
    <p:sldId xmlns:r="http://schemas.openxmlformats.org/officeDocument/2006/relationships" id="257" r:id="R75256fa13fc4461d"/>
    <p:sldId xmlns:r="http://schemas.openxmlformats.org/officeDocument/2006/relationships" id="258" r:id="R0d0f7b6b63e84b49"/>
    <p:sldId xmlns:r="http://schemas.openxmlformats.org/officeDocument/2006/relationships" id="259" r:id="Rdd96d8f087894dab"/>
    <p:sldId xmlns:r="http://schemas.openxmlformats.org/officeDocument/2006/relationships" id="260" r:id="R501241cfe86e4003"/>
    <p:sldId xmlns:r="http://schemas.openxmlformats.org/officeDocument/2006/relationships" id="261" r:id="R5732e0ed890d4c09"/>
    <p:sldId xmlns:r="http://schemas.openxmlformats.org/officeDocument/2006/relationships" id="262" r:id="R9cbf85e06e6d44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db600995a4944" /><Relationship Type="http://schemas.openxmlformats.org/officeDocument/2006/relationships/slide" Target="/ppt/slides/slide1.xml" Id="R725a9cedefb04bb6" /><Relationship Type="http://schemas.openxmlformats.org/officeDocument/2006/relationships/slide" Target="/ppt/slides/slide2.xml" Id="R75256fa13fc4461d" /><Relationship Type="http://schemas.openxmlformats.org/officeDocument/2006/relationships/slide" Target="/ppt/slides/slide3.xml" Id="R0d0f7b6b63e84b49" /><Relationship Type="http://schemas.openxmlformats.org/officeDocument/2006/relationships/slide" Target="/ppt/slides/slide4.xml" Id="Rdd96d8f087894dab" /><Relationship Type="http://schemas.openxmlformats.org/officeDocument/2006/relationships/slide" Target="/ppt/slides/slide5.xml" Id="R501241cfe86e4003" /><Relationship Type="http://schemas.openxmlformats.org/officeDocument/2006/relationships/slide" Target="/ppt/slides/slide6.xml" Id="R5732e0ed890d4c09" /><Relationship Type="http://schemas.openxmlformats.org/officeDocument/2006/relationships/slide" Target="/ppt/slides/slide7.xml" Id="R9cbf85e06e6d44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142af7a3d4b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39cd8e1004e58" /><Relationship Type="http://schemas.openxmlformats.org/officeDocument/2006/relationships/theme" Target="/ppt/slideMasters/theme/theme1.xml" Id="R36ceec4de5ee40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f39cd8e1004e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1259ac1d140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49457c4924a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2bc31318649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dd66a7f734d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642caeb8b48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543f534cf4a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4e7cd6f0848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INMA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117 242 440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117 552 912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LØKELAND LERØY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Profond AS, 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984 489 080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