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9d70b797e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be1ce481d4ee5"/>
  </p:sldMasterIdLst>
  <p:sldIdLst>
    <p:sldId xmlns:r="http://schemas.openxmlformats.org/officeDocument/2006/relationships" id="256" r:id="Rb068a18b3f994445"/>
    <p:sldId xmlns:r="http://schemas.openxmlformats.org/officeDocument/2006/relationships" id="257" r:id="R90c59e65756e4eab"/>
    <p:sldId xmlns:r="http://schemas.openxmlformats.org/officeDocument/2006/relationships" id="258" r:id="R50e35206c74f4018"/>
    <p:sldId xmlns:r="http://schemas.openxmlformats.org/officeDocument/2006/relationships" id="259" r:id="R8507f9c09ceb40f7"/>
    <p:sldId xmlns:r="http://schemas.openxmlformats.org/officeDocument/2006/relationships" id="260" r:id="R94e86aeb9f0447a9"/>
    <p:sldId xmlns:r="http://schemas.openxmlformats.org/officeDocument/2006/relationships" id="261" r:id="Rc055efd8653245b1"/>
    <p:sldId xmlns:r="http://schemas.openxmlformats.org/officeDocument/2006/relationships" id="262" r:id="Ra3feee5554324c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be1ce481d4ee5" /><Relationship Type="http://schemas.openxmlformats.org/officeDocument/2006/relationships/slide" Target="/ppt/slides/slide1.xml" Id="Rb068a18b3f994445" /><Relationship Type="http://schemas.openxmlformats.org/officeDocument/2006/relationships/slide" Target="/ppt/slides/slide2.xml" Id="R90c59e65756e4eab" /><Relationship Type="http://schemas.openxmlformats.org/officeDocument/2006/relationships/slide" Target="/ppt/slides/slide3.xml" Id="R50e35206c74f4018" /><Relationship Type="http://schemas.openxmlformats.org/officeDocument/2006/relationships/slide" Target="/ppt/slides/slide4.xml" Id="R8507f9c09ceb40f7" /><Relationship Type="http://schemas.openxmlformats.org/officeDocument/2006/relationships/slide" Target="/ppt/slides/slide5.xml" Id="R94e86aeb9f0447a9" /><Relationship Type="http://schemas.openxmlformats.org/officeDocument/2006/relationships/slide" Target="/ppt/slides/slide6.xml" Id="Rc055efd8653245b1" /><Relationship Type="http://schemas.openxmlformats.org/officeDocument/2006/relationships/slide" Target="/ppt/slides/slide7.xml" Id="Ra3feee5554324c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eec2bf997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50d6648e44b5f" /><Relationship Type="http://schemas.openxmlformats.org/officeDocument/2006/relationships/theme" Target="/ppt/slideMasters/theme/theme1.xml" Id="R7769914b9288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50d6648e4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12325fefd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4f3e940c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121acaf3245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85654372f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eb89b8ded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996902197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6d3bcb493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VASETSENTERET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VASETSENTERET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4 264 364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37 609 448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LASSKOGEN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30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