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015e782404c44f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977e9f81584720"/>
  </p:sldMasterIdLst>
  <p:sldIdLst>
    <p:sldId xmlns:r="http://schemas.openxmlformats.org/officeDocument/2006/relationships" id="256" r:id="Rfeb36dd607c54184"/>
    <p:sldId xmlns:r="http://schemas.openxmlformats.org/officeDocument/2006/relationships" id="257" r:id="Rd192316d877846fb"/>
    <p:sldId xmlns:r="http://schemas.openxmlformats.org/officeDocument/2006/relationships" id="258" r:id="Rf52d2c7541b842a2"/>
    <p:sldId xmlns:r="http://schemas.openxmlformats.org/officeDocument/2006/relationships" id="259" r:id="R37c933f172374819"/>
    <p:sldId xmlns:r="http://schemas.openxmlformats.org/officeDocument/2006/relationships" id="260" r:id="Rbd25a47b94774c05"/>
    <p:sldId xmlns:r="http://schemas.openxmlformats.org/officeDocument/2006/relationships" id="261" r:id="R34e113d44f394457"/>
    <p:sldId xmlns:r="http://schemas.openxmlformats.org/officeDocument/2006/relationships" id="262" r:id="R469320d14da247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977e9f81584720" /><Relationship Type="http://schemas.openxmlformats.org/officeDocument/2006/relationships/slide" Target="/ppt/slides/slide1.xml" Id="Rfeb36dd607c54184" /><Relationship Type="http://schemas.openxmlformats.org/officeDocument/2006/relationships/slide" Target="/ppt/slides/slide2.xml" Id="Rd192316d877846fb" /><Relationship Type="http://schemas.openxmlformats.org/officeDocument/2006/relationships/slide" Target="/ppt/slides/slide3.xml" Id="Rf52d2c7541b842a2" /><Relationship Type="http://schemas.openxmlformats.org/officeDocument/2006/relationships/slide" Target="/ppt/slides/slide4.xml" Id="R37c933f172374819" /><Relationship Type="http://schemas.openxmlformats.org/officeDocument/2006/relationships/slide" Target="/ppt/slides/slide5.xml" Id="Rbd25a47b94774c05" /><Relationship Type="http://schemas.openxmlformats.org/officeDocument/2006/relationships/slide" Target="/ppt/slides/slide6.xml" Id="R34e113d44f394457" /><Relationship Type="http://schemas.openxmlformats.org/officeDocument/2006/relationships/slide" Target="/ppt/slides/slide7.xml" Id="R469320d14da247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a0f8cf3653340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918edc362c4114" /><Relationship Type="http://schemas.openxmlformats.org/officeDocument/2006/relationships/theme" Target="/ppt/slideMasters/theme/theme1.xml" Id="R939b8a08c90e42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9918edc362c41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cfd6e12b274e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b4f9f74664f1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08e3eb28a428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8cb856766d43d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10f3d610e64dd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d7f40814d149c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7eebcb1bf941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O. MYDLAND MASKIN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O. MYDLAND MASKIN AS ble etablert [år] og holder til i Hauge I Dalane.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2 115 528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−820 565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−637 641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1 622 595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5 275 386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SKJØNNBORG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Industriveien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4380 Hauge I Dalane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47 79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984 454 945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O. MYDLAND MASKIN AS</a:t>
            </a:r>
          </a:p>
        </p:txBody>
      </p:sp>
    </p:spTree>
  </p:cSld>
  <p:clrMapOvr>
    <a:masterClrMapping xmlns:a="http://schemas.openxmlformats.org/drawingml/2006/main"/>
  </p:clrMapOvr>
</p:sld>
</file>