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903cb5f4b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187ffd2bb44c9"/>
  </p:sldMasterIdLst>
  <p:sldIdLst>
    <p:sldId xmlns:r="http://schemas.openxmlformats.org/officeDocument/2006/relationships" id="256" r:id="R1f609cb7d8554c0b"/>
    <p:sldId xmlns:r="http://schemas.openxmlformats.org/officeDocument/2006/relationships" id="257" r:id="R00824b3074fe43df"/>
    <p:sldId xmlns:r="http://schemas.openxmlformats.org/officeDocument/2006/relationships" id="258" r:id="Ree0fffcdbe72412e"/>
    <p:sldId xmlns:r="http://schemas.openxmlformats.org/officeDocument/2006/relationships" id="259" r:id="R503836f21bea4179"/>
    <p:sldId xmlns:r="http://schemas.openxmlformats.org/officeDocument/2006/relationships" id="260" r:id="R1d817d0a6b4e4b0f"/>
    <p:sldId xmlns:r="http://schemas.openxmlformats.org/officeDocument/2006/relationships" id="261" r:id="R9b66c74668bf422e"/>
    <p:sldId xmlns:r="http://schemas.openxmlformats.org/officeDocument/2006/relationships" id="262" r:id="Ra224bc3b7fba4f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187ffd2bb44c9" /><Relationship Type="http://schemas.openxmlformats.org/officeDocument/2006/relationships/slide" Target="/ppt/slides/slide1.xml" Id="R1f609cb7d8554c0b" /><Relationship Type="http://schemas.openxmlformats.org/officeDocument/2006/relationships/slide" Target="/ppt/slides/slide2.xml" Id="R00824b3074fe43df" /><Relationship Type="http://schemas.openxmlformats.org/officeDocument/2006/relationships/slide" Target="/ppt/slides/slide3.xml" Id="Ree0fffcdbe72412e" /><Relationship Type="http://schemas.openxmlformats.org/officeDocument/2006/relationships/slide" Target="/ppt/slides/slide4.xml" Id="R503836f21bea4179" /><Relationship Type="http://schemas.openxmlformats.org/officeDocument/2006/relationships/slide" Target="/ppt/slides/slide5.xml" Id="R1d817d0a6b4e4b0f" /><Relationship Type="http://schemas.openxmlformats.org/officeDocument/2006/relationships/slide" Target="/ppt/slides/slide6.xml" Id="R9b66c74668bf422e" /><Relationship Type="http://schemas.openxmlformats.org/officeDocument/2006/relationships/slide" Target="/ppt/slides/slide7.xml" Id="Ra224bc3b7fba4f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6de1ebf484b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268f59c224cc3" /><Relationship Type="http://schemas.openxmlformats.org/officeDocument/2006/relationships/theme" Target="/ppt/slideMasters/theme/theme1.xml" Id="Ra23c17638b5640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268f59c22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29995881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1c670781d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beecdbfb84e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d4a010cf9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7b5c7a60f43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914be0132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1c1656358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IMMOBILIARE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57 719 624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60 259 359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