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a96bb941648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61b7df17a4122"/>
  </p:sldMasterIdLst>
  <p:sldIdLst>
    <p:sldId xmlns:r="http://schemas.openxmlformats.org/officeDocument/2006/relationships" id="256" r:id="Ra2e8784cd51d4efd"/>
    <p:sldId xmlns:r="http://schemas.openxmlformats.org/officeDocument/2006/relationships" id="257" r:id="R4f88df8b21c049f1"/>
    <p:sldId xmlns:r="http://schemas.openxmlformats.org/officeDocument/2006/relationships" id="258" r:id="R468f6db1c8a4423b"/>
    <p:sldId xmlns:r="http://schemas.openxmlformats.org/officeDocument/2006/relationships" id="259" r:id="R96462de9e5104343"/>
    <p:sldId xmlns:r="http://schemas.openxmlformats.org/officeDocument/2006/relationships" id="260" r:id="R1026edc36fcd4eef"/>
    <p:sldId xmlns:r="http://schemas.openxmlformats.org/officeDocument/2006/relationships" id="261" r:id="Rbcd6026ecf2446f2"/>
    <p:sldId xmlns:r="http://schemas.openxmlformats.org/officeDocument/2006/relationships" id="262" r:id="R1714ea558580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61b7df17a4122" /><Relationship Type="http://schemas.openxmlformats.org/officeDocument/2006/relationships/slide" Target="/ppt/slides/slide1.xml" Id="Ra2e8784cd51d4efd" /><Relationship Type="http://schemas.openxmlformats.org/officeDocument/2006/relationships/slide" Target="/ppt/slides/slide2.xml" Id="R4f88df8b21c049f1" /><Relationship Type="http://schemas.openxmlformats.org/officeDocument/2006/relationships/slide" Target="/ppt/slides/slide3.xml" Id="R468f6db1c8a4423b" /><Relationship Type="http://schemas.openxmlformats.org/officeDocument/2006/relationships/slide" Target="/ppt/slides/slide4.xml" Id="R96462de9e5104343" /><Relationship Type="http://schemas.openxmlformats.org/officeDocument/2006/relationships/slide" Target="/ppt/slides/slide5.xml" Id="R1026edc36fcd4eef" /><Relationship Type="http://schemas.openxmlformats.org/officeDocument/2006/relationships/slide" Target="/ppt/slides/slide6.xml" Id="Rbcd6026ecf2446f2" /><Relationship Type="http://schemas.openxmlformats.org/officeDocument/2006/relationships/slide" Target="/ppt/slides/slide7.xml" Id="R1714ea558580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ad6eea276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6bb1a9b694d25" /><Relationship Type="http://schemas.openxmlformats.org/officeDocument/2006/relationships/theme" Target="/ppt/slideMasters/theme/theme1.xml" Id="R0bb3ff40028a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6bb1a9b69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6b104ab7e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15a67eb214f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3fd532c7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0919fe4fd4f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72ad745a6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09fc162fb43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679ce7dc146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