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01c2849d1b4f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fcc8cf2e3b451f"/>
  </p:sldMasterIdLst>
  <p:sldIdLst>
    <p:sldId xmlns:r="http://schemas.openxmlformats.org/officeDocument/2006/relationships" id="256" r:id="R1f7c3c05bc634fa6"/>
    <p:sldId xmlns:r="http://schemas.openxmlformats.org/officeDocument/2006/relationships" id="257" r:id="R3ef35588ec924925"/>
    <p:sldId xmlns:r="http://schemas.openxmlformats.org/officeDocument/2006/relationships" id="258" r:id="R5af6e52fd85345ff"/>
    <p:sldId xmlns:r="http://schemas.openxmlformats.org/officeDocument/2006/relationships" id="259" r:id="R3f6ad1767c62407d"/>
    <p:sldId xmlns:r="http://schemas.openxmlformats.org/officeDocument/2006/relationships" id="260" r:id="Rc1364268ca4042de"/>
    <p:sldId xmlns:r="http://schemas.openxmlformats.org/officeDocument/2006/relationships" id="261" r:id="Ree4fa45fda9e44c2"/>
    <p:sldId xmlns:r="http://schemas.openxmlformats.org/officeDocument/2006/relationships" id="262" r:id="R4081cee980ae4e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fcc8cf2e3b451f" /><Relationship Type="http://schemas.openxmlformats.org/officeDocument/2006/relationships/slide" Target="/ppt/slides/slide1.xml" Id="R1f7c3c05bc634fa6" /><Relationship Type="http://schemas.openxmlformats.org/officeDocument/2006/relationships/slide" Target="/ppt/slides/slide2.xml" Id="R3ef35588ec924925" /><Relationship Type="http://schemas.openxmlformats.org/officeDocument/2006/relationships/slide" Target="/ppt/slides/slide3.xml" Id="R5af6e52fd85345ff" /><Relationship Type="http://schemas.openxmlformats.org/officeDocument/2006/relationships/slide" Target="/ppt/slides/slide4.xml" Id="R3f6ad1767c62407d" /><Relationship Type="http://schemas.openxmlformats.org/officeDocument/2006/relationships/slide" Target="/ppt/slides/slide5.xml" Id="Rc1364268ca4042de" /><Relationship Type="http://schemas.openxmlformats.org/officeDocument/2006/relationships/slide" Target="/ppt/slides/slide6.xml" Id="Ree4fa45fda9e44c2" /><Relationship Type="http://schemas.openxmlformats.org/officeDocument/2006/relationships/slide" Target="/ppt/slides/slide7.xml" Id="R4081cee980ae4e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c40414ba6546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71066a9fd495c" /><Relationship Type="http://schemas.openxmlformats.org/officeDocument/2006/relationships/theme" Target="/ppt/slideMasters/theme/theme1.xml" Id="R5c66c848efd846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e71066a9fd49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1a3353f8849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c372cd9f948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11106a91b46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8b24debd7447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90ed070b74e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dd142a67849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6d7eeef8d4a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SENTRUM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SENTRUM REGNSKAP AS ble etablert [år] og holder til i Mosjøen.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−81 110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12 674 943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19 647 440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23 800 830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INGE CLAUSEN  –  52,3 %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 ANNA AMDAL  –  37,8 %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HELGE VIK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Karen Anna Amdal, Bakkevegen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8660 Mosjøen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11 30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www.dinbedriftspartner.no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984 356 668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SENTRUM REGNSKAP AS</a:t>
            </a:r>
          </a:p>
        </p:txBody>
      </p:sp>
    </p:spTree>
  </p:cSld>
  <p:clrMapOvr>
    <a:masterClrMapping xmlns:a="http://schemas.openxmlformats.org/drawingml/2006/main"/>
  </p:clrMapOvr>
</p:sld>
</file>