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ac33a6f7a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c1ab4b896421d"/>
  </p:sldMasterIdLst>
  <p:sldIdLst>
    <p:sldId xmlns:r="http://schemas.openxmlformats.org/officeDocument/2006/relationships" id="256" r:id="R44a2bd8fb2484df3"/>
    <p:sldId xmlns:r="http://schemas.openxmlformats.org/officeDocument/2006/relationships" id="257" r:id="R58ea7f84822646a9"/>
    <p:sldId xmlns:r="http://schemas.openxmlformats.org/officeDocument/2006/relationships" id="258" r:id="Rae96dbfffb654575"/>
    <p:sldId xmlns:r="http://schemas.openxmlformats.org/officeDocument/2006/relationships" id="259" r:id="Rea50e58100c9490f"/>
    <p:sldId xmlns:r="http://schemas.openxmlformats.org/officeDocument/2006/relationships" id="260" r:id="Rb5eed07172f34298"/>
    <p:sldId xmlns:r="http://schemas.openxmlformats.org/officeDocument/2006/relationships" id="261" r:id="Re672b03245934e2f"/>
    <p:sldId xmlns:r="http://schemas.openxmlformats.org/officeDocument/2006/relationships" id="262" r:id="R89eeb99d1516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c1ab4b896421d" /><Relationship Type="http://schemas.openxmlformats.org/officeDocument/2006/relationships/slide" Target="/ppt/slides/slide1.xml" Id="R44a2bd8fb2484df3" /><Relationship Type="http://schemas.openxmlformats.org/officeDocument/2006/relationships/slide" Target="/ppt/slides/slide2.xml" Id="R58ea7f84822646a9" /><Relationship Type="http://schemas.openxmlformats.org/officeDocument/2006/relationships/slide" Target="/ppt/slides/slide3.xml" Id="Rae96dbfffb654575" /><Relationship Type="http://schemas.openxmlformats.org/officeDocument/2006/relationships/slide" Target="/ppt/slides/slide4.xml" Id="Rea50e58100c9490f" /><Relationship Type="http://schemas.openxmlformats.org/officeDocument/2006/relationships/slide" Target="/ppt/slides/slide5.xml" Id="Rb5eed07172f34298" /><Relationship Type="http://schemas.openxmlformats.org/officeDocument/2006/relationships/slide" Target="/ppt/slides/slide6.xml" Id="Re672b03245934e2f" /><Relationship Type="http://schemas.openxmlformats.org/officeDocument/2006/relationships/slide" Target="/ppt/slides/slide7.xml" Id="R89eeb99d1516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b8fe7dc4f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d32e657d42d2" /><Relationship Type="http://schemas.openxmlformats.org/officeDocument/2006/relationships/theme" Target="/ppt/slideMasters/theme/theme1.xml" Id="Rf93b516edc61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3d32e657d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afaadf6f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963929c2e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144c5e83a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3b3a1db5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40d25968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aeddc125d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63cf86f4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