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e2326b319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0b0de106b4b4d"/>
  </p:sldMasterIdLst>
  <p:sldIdLst>
    <p:sldId xmlns:r="http://schemas.openxmlformats.org/officeDocument/2006/relationships" id="256" r:id="Rbfa56e7bc263435c"/>
    <p:sldId xmlns:r="http://schemas.openxmlformats.org/officeDocument/2006/relationships" id="257" r:id="R4f43c3f6ad4c4f3d"/>
    <p:sldId xmlns:r="http://schemas.openxmlformats.org/officeDocument/2006/relationships" id="258" r:id="R31532fbb9d694578"/>
    <p:sldId xmlns:r="http://schemas.openxmlformats.org/officeDocument/2006/relationships" id="259" r:id="R19c12c9675af4484"/>
    <p:sldId xmlns:r="http://schemas.openxmlformats.org/officeDocument/2006/relationships" id="260" r:id="R9faf4a0df9b54508"/>
    <p:sldId xmlns:r="http://schemas.openxmlformats.org/officeDocument/2006/relationships" id="261" r:id="Re185367c7a934fb8"/>
    <p:sldId xmlns:r="http://schemas.openxmlformats.org/officeDocument/2006/relationships" id="262" r:id="Rcc417daac569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0b0de106b4b4d" /><Relationship Type="http://schemas.openxmlformats.org/officeDocument/2006/relationships/slide" Target="/ppt/slides/slide1.xml" Id="Rbfa56e7bc263435c" /><Relationship Type="http://schemas.openxmlformats.org/officeDocument/2006/relationships/slide" Target="/ppt/slides/slide2.xml" Id="R4f43c3f6ad4c4f3d" /><Relationship Type="http://schemas.openxmlformats.org/officeDocument/2006/relationships/slide" Target="/ppt/slides/slide3.xml" Id="R31532fbb9d694578" /><Relationship Type="http://schemas.openxmlformats.org/officeDocument/2006/relationships/slide" Target="/ppt/slides/slide4.xml" Id="R19c12c9675af4484" /><Relationship Type="http://schemas.openxmlformats.org/officeDocument/2006/relationships/slide" Target="/ppt/slides/slide5.xml" Id="R9faf4a0df9b54508" /><Relationship Type="http://schemas.openxmlformats.org/officeDocument/2006/relationships/slide" Target="/ppt/slides/slide6.xml" Id="Re185367c7a934fb8" /><Relationship Type="http://schemas.openxmlformats.org/officeDocument/2006/relationships/slide" Target="/ppt/slides/slide7.xml" Id="Rcc417daac569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a582ea8ed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1669cdbef4157" /><Relationship Type="http://schemas.openxmlformats.org/officeDocument/2006/relationships/theme" Target="/ppt/slideMasters/theme/theme1.xml" Id="R4b609537939f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1669cdbef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669f8c8f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bfe6aa0d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38197cdba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7dde0a8f2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9e2a84b67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4a16af2c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b295476bb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DATALOY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40 197 082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20 589 467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WERNER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WERNER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HAFTING BERNHARD AAGAARD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Kjerulfs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support@dataloy.com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www.dataloy-systems.com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984 316 453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