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31b986569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c6a68aade4e51"/>
  </p:sldMasterIdLst>
  <p:sldIdLst>
    <p:sldId xmlns:r="http://schemas.openxmlformats.org/officeDocument/2006/relationships" id="256" r:id="R5024578f12e24b4e"/>
    <p:sldId xmlns:r="http://schemas.openxmlformats.org/officeDocument/2006/relationships" id="257" r:id="Re8c63b52c14d4f0d"/>
    <p:sldId xmlns:r="http://schemas.openxmlformats.org/officeDocument/2006/relationships" id="258" r:id="Rdc0e392e957a4548"/>
    <p:sldId xmlns:r="http://schemas.openxmlformats.org/officeDocument/2006/relationships" id="259" r:id="R5ad4ed397e2c4265"/>
    <p:sldId xmlns:r="http://schemas.openxmlformats.org/officeDocument/2006/relationships" id="260" r:id="Rb74b109ae5f7472f"/>
    <p:sldId xmlns:r="http://schemas.openxmlformats.org/officeDocument/2006/relationships" id="261" r:id="R936877f345934248"/>
    <p:sldId xmlns:r="http://schemas.openxmlformats.org/officeDocument/2006/relationships" id="262" r:id="R87303b3c7637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c6a68aade4e51" /><Relationship Type="http://schemas.openxmlformats.org/officeDocument/2006/relationships/slide" Target="/ppt/slides/slide1.xml" Id="R5024578f12e24b4e" /><Relationship Type="http://schemas.openxmlformats.org/officeDocument/2006/relationships/slide" Target="/ppt/slides/slide2.xml" Id="Re8c63b52c14d4f0d" /><Relationship Type="http://schemas.openxmlformats.org/officeDocument/2006/relationships/slide" Target="/ppt/slides/slide3.xml" Id="Rdc0e392e957a4548" /><Relationship Type="http://schemas.openxmlformats.org/officeDocument/2006/relationships/slide" Target="/ppt/slides/slide4.xml" Id="R5ad4ed397e2c4265" /><Relationship Type="http://schemas.openxmlformats.org/officeDocument/2006/relationships/slide" Target="/ppt/slides/slide5.xml" Id="Rb74b109ae5f7472f" /><Relationship Type="http://schemas.openxmlformats.org/officeDocument/2006/relationships/slide" Target="/ppt/slides/slide6.xml" Id="R936877f345934248" /><Relationship Type="http://schemas.openxmlformats.org/officeDocument/2006/relationships/slide" Target="/ppt/slides/slide7.xml" Id="R87303b3c7637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f67af9c4e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9dae115049f2" /><Relationship Type="http://schemas.openxmlformats.org/officeDocument/2006/relationships/theme" Target="/ppt/slideMasters/theme/theme1.xml" Id="R80f6bb14c34a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29dae1150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3d4e7779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12379210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a8baebbaf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10aca3c6b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674b617e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6c8d5cd6d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017a7fcf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REGNSKAP OG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