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64cfca66a545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9fb0ba36a4b85"/>
  </p:sldMasterIdLst>
  <p:sldIdLst>
    <p:sldId xmlns:r="http://schemas.openxmlformats.org/officeDocument/2006/relationships" id="256" r:id="Rdeba744e42ea427a"/>
    <p:sldId xmlns:r="http://schemas.openxmlformats.org/officeDocument/2006/relationships" id="257" r:id="R9cf336ad443649c1"/>
    <p:sldId xmlns:r="http://schemas.openxmlformats.org/officeDocument/2006/relationships" id="258" r:id="R74fa2f1229b4468c"/>
    <p:sldId xmlns:r="http://schemas.openxmlformats.org/officeDocument/2006/relationships" id="259" r:id="R0f65612412694f12"/>
    <p:sldId xmlns:r="http://schemas.openxmlformats.org/officeDocument/2006/relationships" id="260" r:id="R111738fc086b4ddd"/>
    <p:sldId xmlns:r="http://schemas.openxmlformats.org/officeDocument/2006/relationships" id="261" r:id="R8ddd16fc690a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9fb0ba36a4b85" /><Relationship Type="http://schemas.openxmlformats.org/officeDocument/2006/relationships/slide" Target="/ppt/slides/slide1.xml" Id="Rdeba744e42ea427a" /><Relationship Type="http://schemas.openxmlformats.org/officeDocument/2006/relationships/slide" Target="/ppt/slides/slide2.xml" Id="R9cf336ad443649c1" /><Relationship Type="http://schemas.openxmlformats.org/officeDocument/2006/relationships/slide" Target="/ppt/slides/slide3.xml" Id="R74fa2f1229b4468c" /><Relationship Type="http://schemas.openxmlformats.org/officeDocument/2006/relationships/slide" Target="/ppt/slides/slide4.xml" Id="R0f65612412694f12" /><Relationship Type="http://schemas.openxmlformats.org/officeDocument/2006/relationships/slide" Target="/ppt/slides/slide5.xml" Id="R111738fc086b4ddd" /><Relationship Type="http://schemas.openxmlformats.org/officeDocument/2006/relationships/slide" Target="/ppt/slides/slide6.xml" Id="R8ddd16fc690a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e473201b8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dd22ca0694a3d" /><Relationship Type="http://schemas.openxmlformats.org/officeDocument/2006/relationships/theme" Target="/ppt/slideMasters/theme/theme1.xml" Id="Rcdea6854b6bd4e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7dd22ca0694a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43caf93a0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f502c936a48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8a0ff047041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e3ce4783a40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52622c0e749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d9249e90044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ROTT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86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resepsjon@rottregnskap.no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www.rottregnskap.no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984 313 667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