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e94697e6fa41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b0f48243a4893"/>
  </p:sldMasterIdLst>
  <p:sldIdLst>
    <p:sldId xmlns:r="http://schemas.openxmlformats.org/officeDocument/2006/relationships" id="256" r:id="R017b84dfb41a4627"/>
    <p:sldId xmlns:r="http://schemas.openxmlformats.org/officeDocument/2006/relationships" id="257" r:id="R61c0eeee84804ca4"/>
    <p:sldId xmlns:r="http://schemas.openxmlformats.org/officeDocument/2006/relationships" id="258" r:id="R62ecbc6bc77044f4"/>
    <p:sldId xmlns:r="http://schemas.openxmlformats.org/officeDocument/2006/relationships" id="259" r:id="Rcde78f16e2b14257"/>
    <p:sldId xmlns:r="http://schemas.openxmlformats.org/officeDocument/2006/relationships" id="260" r:id="R6cc4a2b9a280432f"/>
    <p:sldId xmlns:r="http://schemas.openxmlformats.org/officeDocument/2006/relationships" id="261" r:id="Re98cce46bc474b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b0f48243a4893" /><Relationship Type="http://schemas.openxmlformats.org/officeDocument/2006/relationships/slide" Target="/ppt/slides/slide1.xml" Id="R017b84dfb41a4627" /><Relationship Type="http://schemas.openxmlformats.org/officeDocument/2006/relationships/slide" Target="/ppt/slides/slide2.xml" Id="R61c0eeee84804ca4" /><Relationship Type="http://schemas.openxmlformats.org/officeDocument/2006/relationships/slide" Target="/ppt/slides/slide3.xml" Id="R62ecbc6bc77044f4" /><Relationship Type="http://schemas.openxmlformats.org/officeDocument/2006/relationships/slide" Target="/ppt/slides/slide4.xml" Id="Rcde78f16e2b14257" /><Relationship Type="http://schemas.openxmlformats.org/officeDocument/2006/relationships/slide" Target="/ppt/slides/slide5.xml" Id="R6cc4a2b9a280432f" /><Relationship Type="http://schemas.openxmlformats.org/officeDocument/2006/relationships/slide" Target="/ppt/slides/slide6.xml" Id="Re98cce46bc474b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8fd2df1b3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fac46f65042bb" /><Relationship Type="http://schemas.openxmlformats.org/officeDocument/2006/relationships/theme" Target="/ppt/slideMasters/theme/theme1.xml" Id="Recaedfff9bf3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ffac46f65042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360919814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b6d8358f147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df6d9849c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e19ca621c4d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81b2359af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079a95ec740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SØRLANDETS KOMPETANSEFOND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SØRLANDETS KOMPETANSEFOND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SØRLANDETS KOMPETANSEFOND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SØRLANDETS KOMPETANSEFOND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SØRLANDETS KOMPETANSEFOND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SØRLANDETS KOMPETANSEFOND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190 836 336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176 045 121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128 531 241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1 585 690 410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1 672 628 508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SØRLANDETS KOMPETANSEFOND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05 64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984 269 846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SØRLANDETS KOMPETANSEFOND</a:t>
            </a:r>
          </a:p>
        </p:txBody>
      </p:sp>
    </p:spTree>
  </p:cSld>
  <p:clrMapOvr>
    <a:masterClrMapping xmlns:a="http://schemas.openxmlformats.org/drawingml/2006/main"/>
  </p:clrMapOvr>
</p:sld>
</file>