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be76f6880645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72f86bc3774899"/>
  </p:sldMasterIdLst>
  <p:sldIdLst>
    <p:sldId xmlns:r="http://schemas.openxmlformats.org/officeDocument/2006/relationships" id="256" r:id="R34a3006552ca415f"/>
    <p:sldId xmlns:r="http://schemas.openxmlformats.org/officeDocument/2006/relationships" id="257" r:id="Rde3d7dee7b664e5d"/>
    <p:sldId xmlns:r="http://schemas.openxmlformats.org/officeDocument/2006/relationships" id="258" r:id="Rc64c6e726a3645cd"/>
    <p:sldId xmlns:r="http://schemas.openxmlformats.org/officeDocument/2006/relationships" id="259" r:id="R9e40f9a034204b40"/>
    <p:sldId xmlns:r="http://schemas.openxmlformats.org/officeDocument/2006/relationships" id="260" r:id="R4b4575a09b504be7"/>
    <p:sldId xmlns:r="http://schemas.openxmlformats.org/officeDocument/2006/relationships" id="261" r:id="R147a53f1599f4ecf"/>
    <p:sldId xmlns:r="http://schemas.openxmlformats.org/officeDocument/2006/relationships" id="262" r:id="R02ccf9ecb84646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2f86bc3774899" /><Relationship Type="http://schemas.openxmlformats.org/officeDocument/2006/relationships/slide" Target="/ppt/slides/slide1.xml" Id="R34a3006552ca415f" /><Relationship Type="http://schemas.openxmlformats.org/officeDocument/2006/relationships/slide" Target="/ppt/slides/slide2.xml" Id="Rde3d7dee7b664e5d" /><Relationship Type="http://schemas.openxmlformats.org/officeDocument/2006/relationships/slide" Target="/ppt/slides/slide3.xml" Id="Rc64c6e726a3645cd" /><Relationship Type="http://schemas.openxmlformats.org/officeDocument/2006/relationships/slide" Target="/ppt/slides/slide4.xml" Id="R9e40f9a034204b40" /><Relationship Type="http://schemas.openxmlformats.org/officeDocument/2006/relationships/slide" Target="/ppt/slides/slide5.xml" Id="R4b4575a09b504be7" /><Relationship Type="http://schemas.openxmlformats.org/officeDocument/2006/relationships/slide" Target="/ppt/slides/slide6.xml" Id="R147a53f1599f4ecf" /><Relationship Type="http://schemas.openxmlformats.org/officeDocument/2006/relationships/slide" Target="/ppt/slides/slide7.xml" Id="R02ccf9ecb84646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0b9ecee1ae47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15f91cf6a42cb" /><Relationship Type="http://schemas.openxmlformats.org/officeDocument/2006/relationships/theme" Target="/ppt/slideMasters/theme/theme1.xml" Id="Rc6e4ce1ee2ca43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915f91cf6a42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a2b17a8794a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84178a59546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a3c6b457541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916036a6644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1eb9ecd7c47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8a632741f4c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4cc48564147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INVESTIX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INVESTIX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52 364 713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166 253 981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179 728 474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 FREDERIK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Hindalsveien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984 262 094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