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f3dd3fc77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ff360cfe644e0"/>
  </p:sldMasterIdLst>
  <p:sldIdLst>
    <p:sldId xmlns:r="http://schemas.openxmlformats.org/officeDocument/2006/relationships" id="256" r:id="R798f352349e34a85"/>
    <p:sldId xmlns:r="http://schemas.openxmlformats.org/officeDocument/2006/relationships" id="257" r:id="R98ffb4f6b50a4f0d"/>
    <p:sldId xmlns:r="http://schemas.openxmlformats.org/officeDocument/2006/relationships" id="258" r:id="R723b81cce5f148be"/>
    <p:sldId xmlns:r="http://schemas.openxmlformats.org/officeDocument/2006/relationships" id="259" r:id="R8923f12e92114be0"/>
    <p:sldId xmlns:r="http://schemas.openxmlformats.org/officeDocument/2006/relationships" id="260" r:id="Rb3c341b279824aac"/>
    <p:sldId xmlns:r="http://schemas.openxmlformats.org/officeDocument/2006/relationships" id="261" r:id="R5db7dd8952de4346"/>
    <p:sldId xmlns:r="http://schemas.openxmlformats.org/officeDocument/2006/relationships" id="262" r:id="R9221a271d6ae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ff360cfe644e0" /><Relationship Type="http://schemas.openxmlformats.org/officeDocument/2006/relationships/slide" Target="/ppt/slides/slide1.xml" Id="R798f352349e34a85" /><Relationship Type="http://schemas.openxmlformats.org/officeDocument/2006/relationships/slide" Target="/ppt/slides/slide2.xml" Id="R98ffb4f6b50a4f0d" /><Relationship Type="http://schemas.openxmlformats.org/officeDocument/2006/relationships/slide" Target="/ppt/slides/slide3.xml" Id="R723b81cce5f148be" /><Relationship Type="http://schemas.openxmlformats.org/officeDocument/2006/relationships/slide" Target="/ppt/slides/slide4.xml" Id="R8923f12e92114be0" /><Relationship Type="http://schemas.openxmlformats.org/officeDocument/2006/relationships/slide" Target="/ppt/slides/slide5.xml" Id="Rb3c341b279824aac" /><Relationship Type="http://schemas.openxmlformats.org/officeDocument/2006/relationships/slide" Target="/ppt/slides/slide6.xml" Id="R5db7dd8952de4346" /><Relationship Type="http://schemas.openxmlformats.org/officeDocument/2006/relationships/slide" Target="/ppt/slides/slide7.xml" Id="R9221a271d6ae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38c990e6b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daab8ce374cde" /><Relationship Type="http://schemas.openxmlformats.org/officeDocument/2006/relationships/theme" Target="/ppt/slideMasters/theme/theme1.xml" Id="R067c34a2b3c9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daab8ce37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38cc0f2e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7f3c326d4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6a577dd0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4d3f10c9f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523e30f3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fb02442b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c30452fc5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FORVALTNINGSENTERET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30 960 002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JAN TERJE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BENTE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Leivsteinvegen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js@forvaltningsenteret.no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984 227 876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