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5ba3939e5144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82128e7e1c43f8"/>
  </p:sldMasterIdLst>
  <p:sldIdLst>
    <p:sldId xmlns:r="http://schemas.openxmlformats.org/officeDocument/2006/relationships" id="256" r:id="Rf64558d1c7394e17"/>
    <p:sldId xmlns:r="http://schemas.openxmlformats.org/officeDocument/2006/relationships" id="257" r:id="R1bd0a4fd28c34a1a"/>
    <p:sldId xmlns:r="http://schemas.openxmlformats.org/officeDocument/2006/relationships" id="258" r:id="R72c495ddbddb4ddf"/>
    <p:sldId xmlns:r="http://schemas.openxmlformats.org/officeDocument/2006/relationships" id="259" r:id="R7710b1e11e4747ad"/>
    <p:sldId xmlns:r="http://schemas.openxmlformats.org/officeDocument/2006/relationships" id="260" r:id="Ref45d02f7e884b01"/>
    <p:sldId xmlns:r="http://schemas.openxmlformats.org/officeDocument/2006/relationships" id="261" r:id="R2220febcbd3f47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82128e7e1c43f8" /><Relationship Type="http://schemas.openxmlformats.org/officeDocument/2006/relationships/slide" Target="/ppt/slides/slide1.xml" Id="Rf64558d1c7394e17" /><Relationship Type="http://schemas.openxmlformats.org/officeDocument/2006/relationships/slide" Target="/ppt/slides/slide2.xml" Id="R1bd0a4fd28c34a1a" /><Relationship Type="http://schemas.openxmlformats.org/officeDocument/2006/relationships/slide" Target="/ppt/slides/slide3.xml" Id="R72c495ddbddb4ddf" /><Relationship Type="http://schemas.openxmlformats.org/officeDocument/2006/relationships/slide" Target="/ppt/slides/slide4.xml" Id="R7710b1e11e4747ad" /><Relationship Type="http://schemas.openxmlformats.org/officeDocument/2006/relationships/slide" Target="/ppt/slides/slide5.xml" Id="Ref45d02f7e884b01" /><Relationship Type="http://schemas.openxmlformats.org/officeDocument/2006/relationships/slide" Target="/ppt/slides/slide6.xml" Id="R2220febcbd3f47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8531d6d4a44e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66e0ab5da4e9d" /><Relationship Type="http://schemas.openxmlformats.org/officeDocument/2006/relationships/theme" Target="/ppt/slideMasters/theme/theme1.xml" Id="R174aee946cde47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966e0ab5da4e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8ebfd924a49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77a74136242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e2fcad89547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e87b2d92446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c811189a440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6034d80a045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FORVALTNINGSENTERET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Leivsteinvegen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3684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02 55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js@forvaltningsenteret.no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www.forvaltningsenteret.no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984 227 876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FORVALTNINGSENTERET AS</a:t>
            </a:r>
          </a:p>
        </p:txBody>
      </p:sp>
    </p:spTree>
  </p:cSld>
  <p:clrMapOvr>
    <a:masterClrMapping xmlns:a="http://schemas.openxmlformats.org/drawingml/2006/main"/>
  </p:clrMapOvr>
</p:sld>
</file>