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c2fd3237494c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70f65850604428"/>
  </p:sldMasterIdLst>
  <p:sldIdLst>
    <p:sldId xmlns:r="http://schemas.openxmlformats.org/officeDocument/2006/relationships" id="256" r:id="R2d11155b2da94232"/>
    <p:sldId xmlns:r="http://schemas.openxmlformats.org/officeDocument/2006/relationships" id="257" r:id="R1693b86fd8134e56"/>
    <p:sldId xmlns:r="http://schemas.openxmlformats.org/officeDocument/2006/relationships" id="258" r:id="Rca38d91835b04a8d"/>
    <p:sldId xmlns:r="http://schemas.openxmlformats.org/officeDocument/2006/relationships" id="259" r:id="R4e59429d482d4561"/>
    <p:sldId xmlns:r="http://schemas.openxmlformats.org/officeDocument/2006/relationships" id="260" r:id="R288174a425b14e32"/>
    <p:sldId xmlns:r="http://schemas.openxmlformats.org/officeDocument/2006/relationships" id="261" r:id="R33303b6b930b4fcf"/>
    <p:sldId xmlns:r="http://schemas.openxmlformats.org/officeDocument/2006/relationships" id="262" r:id="R0a40355ca54b4f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0f65850604428" /><Relationship Type="http://schemas.openxmlformats.org/officeDocument/2006/relationships/slide" Target="/ppt/slides/slide1.xml" Id="R2d11155b2da94232" /><Relationship Type="http://schemas.openxmlformats.org/officeDocument/2006/relationships/slide" Target="/ppt/slides/slide2.xml" Id="R1693b86fd8134e56" /><Relationship Type="http://schemas.openxmlformats.org/officeDocument/2006/relationships/slide" Target="/ppt/slides/slide3.xml" Id="Rca38d91835b04a8d" /><Relationship Type="http://schemas.openxmlformats.org/officeDocument/2006/relationships/slide" Target="/ppt/slides/slide4.xml" Id="R4e59429d482d4561" /><Relationship Type="http://schemas.openxmlformats.org/officeDocument/2006/relationships/slide" Target="/ppt/slides/slide5.xml" Id="R288174a425b14e32" /><Relationship Type="http://schemas.openxmlformats.org/officeDocument/2006/relationships/slide" Target="/ppt/slides/slide6.xml" Id="R33303b6b930b4fcf" /><Relationship Type="http://schemas.openxmlformats.org/officeDocument/2006/relationships/slide" Target="/ppt/slides/slide7.xml" Id="R0a40355ca54b4f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88b66c008e4b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e5a1f50644d19" /><Relationship Type="http://schemas.openxmlformats.org/officeDocument/2006/relationships/theme" Target="/ppt/slideMasters/theme/theme1.xml" Id="Rf3712d49d4724a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0e5a1f50644d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d01bacba346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0d4898a8f4f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84477c49b41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0de8556c345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ecb63c1bf4c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933666ca44f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666b7415f45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RAULAND SERVICENTER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RAULAND SERVICENTER AS ble etablert [år] og holder til i Rauland.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10 593 851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298 648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6 672 465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SKINNARLAND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3864 Rauland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984 086 121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