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7777ff0047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1b7967dc34ceb"/>
  </p:sldMasterIdLst>
  <p:sldIdLst>
    <p:sldId xmlns:r="http://schemas.openxmlformats.org/officeDocument/2006/relationships" id="256" r:id="R3e569c0aadea48b5"/>
    <p:sldId xmlns:r="http://schemas.openxmlformats.org/officeDocument/2006/relationships" id="257" r:id="Rbab07faf648042d4"/>
    <p:sldId xmlns:r="http://schemas.openxmlformats.org/officeDocument/2006/relationships" id="258" r:id="R0ba7d2923dd04002"/>
    <p:sldId xmlns:r="http://schemas.openxmlformats.org/officeDocument/2006/relationships" id="259" r:id="R0ff0f2b89c8748cd"/>
    <p:sldId xmlns:r="http://schemas.openxmlformats.org/officeDocument/2006/relationships" id="260" r:id="R58ffc2aad3d74a48"/>
    <p:sldId xmlns:r="http://schemas.openxmlformats.org/officeDocument/2006/relationships" id="261" r:id="Rc5b37d6c17034e2b"/>
    <p:sldId xmlns:r="http://schemas.openxmlformats.org/officeDocument/2006/relationships" id="262" r:id="Rf358a235247742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1b7967dc34ceb" /><Relationship Type="http://schemas.openxmlformats.org/officeDocument/2006/relationships/slide" Target="/ppt/slides/slide1.xml" Id="R3e569c0aadea48b5" /><Relationship Type="http://schemas.openxmlformats.org/officeDocument/2006/relationships/slide" Target="/ppt/slides/slide2.xml" Id="Rbab07faf648042d4" /><Relationship Type="http://schemas.openxmlformats.org/officeDocument/2006/relationships/slide" Target="/ppt/slides/slide3.xml" Id="R0ba7d2923dd04002" /><Relationship Type="http://schemas.openxmlformats.org/officeDocument/2006/relationships/slide" Target="/ppt/slides/slide4.xml" Id="R0ff0f2b89c8748cd" /><Relationship Type="http://schemas.openxmlformats.org/officeDocument/2006/relationships/slide" Target="/ppt/slides/slide5.xml" Id="R58ffc2aad3d74a48" /><Relationship Type="http://schemas.openxmlformats.org/officeDocument/2006/relationships/slide" Target="/ppt/slides/slide6.xml" Id="Rc5b37d6c17034e2b" /><Relationship Type="http://schemas.openxmlformats.org/officeDocument/2006/relationships/slide" Target="/ppt/slides/slide7.xml" Id="Rf358a235247742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89993e673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bcf1a94644041" /><Relationship Type="http://schemas.openxmlformats.org/officeDocument/2006/relationships/theme" Target="/ppt/slideMasters/theme/theme1.xml" Id="R1596da6abb3e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8bcf1a9464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e639aa5e844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17999111f46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e176b243c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e58ff6e80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f9fed6fe947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a8af6f9dc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675ea6ce1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 AGDER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REVISORGRUPPEN  AGDER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10 603 836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5 408 516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REVISJON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SÖTA BROR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Kongens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18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984 073 275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 AGDER AS</a:t>
            </a:r>
          </a:p>
        </p:txBody>
      </p:sp>
    </p:spTree>
  </p:cSld>
  <p:clrMapOvr>
    <a:masterClrMapping xmlns:a="http://schemas.openxmlformats.org/drawingml/2006/main"/>
  </p:clrMapOvr>
</p:sld>
</file>