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a234feedc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bb9f4218a4973"/>
  </p:sldMasterIdLst>
  <p:sldIdLst>
    <p:sldId xmlns:r="http://schemas.openxmlformats.org/officeDocument/2006/relationships" id="256" r:id="R0e2df84393364133"/>
    <p:sldId xmlns:r="http://schemas.openxmlformats.org/officeDocument/2006/relationships" id="257" r:id="Red5b178db3574cab"/>
    <p:sldId xmlns:r="http://schemas.openxmlformats.org/officeDocument/2006/relationships" id="258" r:id="R628b0c38501547c1"/>
    <p:sldId xmlns:r="http://schemas.openxmlformats.org/officeDocument/2006/relationships" id="259" r:id="R93226f712b1f4ae2"/>
    <p:sldId xmlns:r="http://schemas.openxmlformats.org/officeDocument/2006/relationships" id="260" r:id="R6b857200141b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bb9f4218a4973" /><Relationship Type="http://schemas.openxmlformats.org/officeDocument/2006/relationships/slide" Target="/ppt/slides/slide1.xml" Id="R0e2df84393364133" /><Relationship Type="http://schemas.openxmlformats.org/officeDocument/2006/relationships/slide" Target="/ppt/slides/slide2.xml" Id="Red5b178db3574cab" /><Relationship Type="http://schemas.openxmlformats.org/officeDocument/2006/relationships/slide" Target="/ppt/slides/slide3.xml" Id="R628b0c38501547c1" /><Relationship Type="http://schemas.openxmlformats.org/officeDocument/2006/relationships/slide" Target="/ppt/slides/slide4.xml" Id="R93226f712b1f4ae2" /><Relationship Type="http://schemas.openxmlformats.org/officeDocument/2006/relationships/slide" Target="/ppt/slides/slide5.xml" Id="R6b857200141b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306c35bfb43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e5637870a48a9" /><Relationship Type="http://schemas.openxmlformats.org/officeDocument/2006/relationships/theme" Target="/ppt/slideMasters/theme/theme1.xml" Id="R857d21ed184a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e5637870a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fa152b7de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e39d9e09e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de236e244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a2068b6c8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858149c21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OSLO, AKERHUS OG ØSTFOLD KRETS AV 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OSLO, AKERHUS OG ØSTFOLD KRETS AV 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juvente@juvente.no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