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621825a5e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46b51b5ef4540"/>
  </p:sldMasterIdLst>
  <p:sldIdLst>
    <p:sldId xmlns:r="http://schemas.openxmlformats.org/officeDocument/2006/relationships" id="256" r:id="R6bc0f71d471b4ee8"/>
    <p:sldId xmlns:r="http://schemas.openxmlformats.org/officeDocument/2006/relationships" id="257" r:id="Rfab3016a9e0c49a4"/>
    <p:sldId xmlns:r="http://schemas.openxmlformats.org/officeDocument/2006/relationships" id="258" r:id="R67f8ef1a42de433c"/>
    <p:sldId xmlns:r="http://schemas.openxmlformats.org/officeDocument/2006/relationships" id="259" r:id="Rcb06780f33194db5"/>
    <p:sldId xmlns:r="http://schemas.openxmlformats.org/officeDocument/2006/relationships" id="260" r:id="R7c41b16f5d5e449b"/>
    <p:sldId xmlns:r="http://schemas.openxmlformats.org/officeDocument/2006/relationships" id="261" r:id="R6651ffa70627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46b51b5ef4540" /><Relationship Type="http://schemas.openxmlformats.org/officeDocument/2006/relationships/slide" Target="/ppt/slides/slide1.xml" Id="R6bc0f71d471b4ee8" /><Relationship Type="http://schemas.openxmlformats.org/officeDocument/2006/relationships/slide" Target="/ppt/slides/slide2.xml" Id="Rfab3016a9e0c49a4" /><Relationship Type="http://schemas.openxmlformats.org/officeDocument/2006/relationships/slide" Target="/ppt/slides/slide3.xml" Id="R67f8ef1a42de433c" /><Relationship Type="http://schemas.openxmlformats.org/officeDocument/2006/relationships/slide" Target="/ppt/slides/slide4.xml" Id="Rcb06780f33194db5" /><Relationship Type="http://schemas.openxmlformats.org/officeDocument/2006/relationships/slide" Target="/ppt/slides/slide5.xml" Id="R7c41b16f5d5e449b" /><Relationship Type="http://schemas.openxmlformats.org/officeDocument/2006/relationships/slide" Target="/ppt/slides/slide6.xml" Id="R6651ffa70627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60c037e6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c8cef3f341d3" /><Relationship Type="http://schemas.openxmlformats.org/officeDocument/2006/relationships/theme" Target="/ppt/slideMasters/theme/theme1.xml" Id="R0530d725f0cd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9c8cef3f3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8764466f7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68951675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c0924d4b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cdc3d1e9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0ab7f4b38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fec915c3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