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27befae8034f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c39dcaec9646ce"/>
  </p:sldMasterIdLst>
  <p:sldIdLst>
    <p:sldId xmlns:r="http://schemas.openxmlformats.org/officeDocument/2006/relationships" id="256" r:id="Re4d7417c177e43bf"/>
    <p:sldId xmlns:r="http://schemas.openxmlformats.org/officeDocument/2006/relationships" id="257" r:id="Ra13e06c4df3b401b"/>
    <p:sldId xmlns:r="http://schemas.openxmlformats.org/officeDocument/2006/relationships" id="258" r:id="Reebf507f64f848ce"/>
    <p:sldId xmlns:r="http://schemas.openxmlformats.org/officeDocument/2006/relationships" id="259" r:id="Rb3863351b8ec4009"/>
    <p:sldId xmlns:r="http://schemas.openxmlformats.org/officeDocument/2006/relationships" id="260" r:id="Rbc59988d1a664fb6"/>
    <p:sldId xmlns:r="http://schemas.openxmlformats.org/officeDocument/2006/relationships" id="261" r:id="R4df27ab6f2a64c9c"/>
    <p:sldId xmlns:r="http://schemas.openxmlformats.org/officeDocument/2006/relationships" id="262" r:id="Rbd582b40c11447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c39dcaec9646ce" /><Relationship Type="http://schemas.openxmlformats.org/officeDocument/2006/relationships/slide" Target="/ppt/slides/slide1.xml" Id="Re4d7417c177e43bf" /><Relationship Type="http://schemas.openxmlformats.org/officeDocument/2006/relationships/slide" Target="/ppt/slides/slide2.xml" Id="Ra13e06c4df3b401b" /><Relationship Type="http://schemas.openxmlformats.org/officeDocument/2006/relationships/slide" Target="/ppt/slides/slide3.xml" Id="Reebf507f64f848ce" /><Relationship Type="http://schemas.openxmlformats.org/officeDocument/2006/relationships/slide" Target="/ppt/slides/slide4.xml" Id="Rb3863351b8ec4009" /><Relationship Type="http://schemas.openxmlformats.org/officeDocument/2006/relationships/slide" Target="/ppt/slides/slide5.xml" Id="Rbc59988d1a664fb6" /><Relationship Type="http://schemas.openxmlformats.org/officeDocument/2006/relationships/slide" Target="/ppt/slides/slide6.xml" Id="R4df27ab6f2a64c9c" /><Relationship Type="http://schemas.openxmlformats.org/officeDocument/2006/relationships/slide" Target="/ppt/slides/slide7.xml" Id="Rbd582b40c11447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8b077d02a943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ca209f8e72432d" /><Relationship Type="http://schemas.openxmlformats.org/officeDocument/2006/relationships/theme" Target="/ppt/slideMasters/theme/theme1.xml" Id="R74f0ccad987348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ca209f8e7243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c6b661d6c14c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8c513f9aed49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bd4ff56dc34c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7ed27665ff46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ac8464bb3d44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71536f063a403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67b9fd940a42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KARLSSONS GRAVE OG VEDLIKEHOLD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KARLSSONS GRAVE OG VEDLIKEHOLD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KARLSSONS GRAVE OG VEDLIKEHOLD AS ble etablert [år] og holder til i Hagan.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KARLSSONS GRAVE OG VEDLIKEHOLD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KARLSSONS GRAVE OG VEDLIKEHOLD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KARLSSONS GRAVE OG VEDLIKEHOLD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14 725 048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932 502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303 094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5 088 023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15 041 890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KARLSSONS GRAVE OG VEDLIKEHOLD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LARS-OVE KARLSSON  –  49,0 %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KARLSSON  –  49,0 %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LARS-OVE KARLSSON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KARLSSONS GRAVE OG VEDLIKEHOLD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Tyriveien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1481 Hagan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984 064 713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KARLSSONS GRAVE OG VEDLIKEHOLD AS</a:t>
            </a:r>
          </a:p>
        </p:txBody>
      </p:sp>
    </p:spTree>
  </p:cSld>
  <p:clrMapOvr>
    <a:masterClrMapping xmlns:a="http://schemas.openxmlformats.org/drawingml/2006/main"/>
  </p:clrMapOvr>
</p:sld>
</file>