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663c1297a0e472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00c670a42bc40eb"/>
  </p:sldMasterIdLst>
  <p:sldIdLst>
    <p:sldId xmlns:r="http://schemas.openxmlformats.org/officeDocument/2006/relationships" id="256" r:id="R4bf72955133546ba"/>
    <p:sldId xmlns:r="http://schemas.openxmlformats.org/officeDocument/2006/relationships" id="257" r:id="R3a745610ed5f408e"/>
    <p:sldId xmlns:r="http://schemas.openxmlformats.org/officeDocument/2006/relationships" id="258" r:id="R278ff3ad4d024217"/>
    <p:sldId xmlns:r="http://schemas.openxmlformats.org/officeDocument/2006/relationships" id="259" r:id="Rd63ea7edd4154b10"/>
    <p:sldId xmlns:r="http://schemas.openxmlformats.org/officeDocument/2006/relationships" id="260" r:id="Rb1d891caccdb4f79"/>
    <p:sldId xmlns:r="http://schemas.openxmlformats.org/officeDocument/2006/relationships" id="261" r:id="R564bd8214d424b07"/>
    <p:sldId xmlns:r="http://schemas.openxmlformats.org/officeDocument/2006/relationships" id="262" r:id="R3f29e58523be4fa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00c670a42bc40eb" /><Relationship Type="http://schemas.openxmlformats.org/officeDocument/2006/relationships/slide" Target="/ppt/slides/slide1.xml" Id="R4bf72955133546ba" /><Relationship Type="http://schemas.openxmlformats.org/officeDocument/2006/relationships/slide" Target="/ppt/slides/slide2.xml" Id="R3a745610ed5f408e" /><Relationship Type="http://schemas.openxmlformats.org/officeDocument/2006/relationships/slide" Target="/ppt/slides/slide3.xml" Id="R278ff3ad4d024217" /><Relationship Type="http://schemas.openxmlformats.org/officeDocument/2006/relationships/slide" Target="/ppt/slides/slide4.xml" Id="Rd63ea7edd4154b10" /><Relationship Type="http://schemas.openxmlformats.org/officeDocument/2006/relationships/slide" Target="/ppt/slides/slide5.xml" Id="Rb1d891caccdb4f79" /><Relationship Type="http://schemas.openxmlformats.org/officeDocument/2006/relationships/slide" Target="/ppt/slides/slide6.xml" Id="R564bd8214d424b07" /><Relationship Type="http://schemas.openxmlformats.org/officeDocument/2006/relationships/slide" Target="/ppt/slides/slide7.xml" Id="R3f29e58523be4fa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390ea6b80a84b8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ab9e1154fb4226" /><Relationship Type="http://schemas.openxmlformats.org/officeDocument/2006/relationships/theme" Target="/ppt/slideMasters/theme/theme1.xml" Id="R2fd4256ae246421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aab9e1154fb422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324a048f3a4e5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3e529f67bd469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1f562f1c8747b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f7f6aa99b041d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d8d44ca33e405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463eb8b8df481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b5f5711e764b0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ØKONOMISENTERET VOSS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ØKONOMISENTERET VOSS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ØKONOMISENTERET VOSS AS ble etablert [år] og holder til i Voss.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ØKONOMISENTERET VOSS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ØKONOMISENTERET VOSS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ØKONOMISENTERET VOSS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31 457 127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5 197 886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3 857 271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8 844 969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19 745 259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ØKONOMISENTERET VOSS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ROGO INVEST AS  –  85,4 %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ANITA FLATEKVÅL  –  14,3 %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REGNSKAPSSERVICE AS  –  0,3 %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ØKONOMISENTERET VOSS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Vangsgata 29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5700 Voss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56 53 04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voss@accountor.no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www.accountor.no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984 058 993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ØKONOMISENTERET VOSS AS</a:t>
            </a:r>
          </a:p>
        </p:txBody>
      </p:sp>
    </p:spTree>
  </p:cSld>
  <p:clrMapOvr>
    <a:masterClrMapping xmlns:a="http://schemas.openxmlformats.org/drawingml/2006/main"/>
  </p:clrMapOvr>
</p:sld>
</file>