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7968042ad747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02e896f3434df1"/>
  </p:sldMasterIdLst>
  <p:sldIdLst>
    <p:sldId xmlns:r="http://schemas.openxmlformats.org/officeDocument/2006/relationships" id="256" r:id="Rbc46536ba4d14cd8"/>
    <p:sldId xmlns:r="http://schemas.openxmlformats.org/officeDocument/2006/relationships" id="257" r:id="R016c8d7bc0794b5a"/>
    <p:sldId xmlns:r="http://schemas.openxmlformats.org/officeDocument/2006/relationships" id="258" r:id="R59df80cd4f8a45ff"/>
    <p:sldId xmlns:r="http://schemas.openxmlformats.org/officeDocument/2006/relationships" id="259" r:id="R1bd30ca182634784"/>
    <p:sldId xmlns:r="http://schemas.openxmlformats.org/officeDocument/2006/relationships" id="260" r:id="R7f3b083cf6cf4179"/>
    <p:sldId xmlns:r="http://schemas.openxmlformats.org/officeDocument/2006/relationships" id="261" r:id="Rf019895a45374b9c"/>
    <p:sldId xmlns:r="http://schemas.openxmlformats.org/officeDocument/2006/relationships" id="262" r:id="R9715b8b7f1d44e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02e896f3434df1" /><Relationship Type="http://schemas.openxmlformats.org/officeDocument/2006/relationships/slide" Target="/ppt/slides/slide1.xml" Id="Rbc46536ba4d14cd8" /><Relationship Type="http://schemas.openxmlformats.org/officeDocument/2006/relationships/slide" Target="/ppt/slides/slide2.xml" Id="R016c8d7bc0794b5a" /><Relationship Type="http://schemas.openxmlformats.org/officeDocument/2006/relationships/slide" Target="/ppt/slides/slide3.xml" Id="R59df80cd4f8a45ff" /><Relationship Type="http://schemas.openxmlformats.org/officeDocument/2006/relationships/slide" Target="/ppt/slides/slide4.xml" Id="R1bd30ca182634784" /><Relationship Type="http://schemas.openxmlformats.org/officeDocument/2006/relationships/slide" Target="/ppt/slides/slide5.xml" Id="R7f3b083cf6cf4179" /><Relationship Type="http://schemas.openxmlformats.org/officeDocument/2006/relationships/slide" Target="/ppt/slides/slide6.xml" Id="Rf019895a45374b9c" /><Relationship Type="http://schemas.openxmlformats.org/officeDocument/2006/relationships/slide" Target="/ppt/slides/slide7.xml" Id="R9715b8b7f1d44e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e08428eb344d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7b96b06954e75" /><Relationship Type="http://schemas.openxmlformats.org/officeDocument/2006/relationships/theme" Target="/ppt/slideMasters/theme/theme1.xml" Id="R9efb8fb8a7884e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77b96b06954e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9566cbb7b47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e697b2fc243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0a019da644e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36e4b39754a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b37864b384c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ebd69bd2240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3db8e775a49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NINVEST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−174 605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5 502 757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111 517 632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115 517 632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AASHILD NITTER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GUNHILD NITTER SCHIELDROP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NITTER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SIGRUN KARIN NITTER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Borggata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41 03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onitter@online.no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984 049 331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