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53c485dd974f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8716c8358b4bb2"/>
  </p:sldMasterIdLst>
  <p:sldIdLst>
    <p:sldId xmlns:r="http://schemas.openxmlformats.org/officeDocument/2006/relationships" id="256" r:id="R77290c43c1dc4441"/>
    <p:sldId xmlns:r="http://schemas.openxmlformats.org/officeDocument/2006/relationships" id="257" r:id="Rd92fba61168e432b"/>
    <p:sldId xmlns:r="http://schemas.openxmlformats.org/officeDocument/2006/relationships" id="258" r:id="Rfd5f9bba97904e07"/>
    <p:sldId xmlns:r="http://schemas.openxmlformats.org/officeDocument/2006/relationships" id="259" r:id="R42f34a76a1214031"/>
    <p:sldId xmlns:r="http://schemas.openxmlformats.org/officeDocument/2006/relationships" id="260" r:id="R309bef125efc46fa"/>
    <p:sldId xmlns:r="http://schemas.openxmlformats.org/officeDocument/2006/relationships" id="261" r:id="R3c333c82346e4f1e"/>
    <p:sldId xmlns:r="http://schemas.openxmlformats.org/officeDocument/2006/relationships" id="262" r:id="R9d4c9fb4680347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716c8358b4bb2" /><Relationship Type="http://schemas.openxmlformats.org/officeDocument/2006/relationships/slide" Target="/ppt/slides/slide1.xml" Id="R77290c43c1dc4441" /><Relationship Type="http://schemas.openxmlformats.org/officeDocument/2006/relationships/slide" Target="/ppt/slides/slide2.xml" Id="Rd92fba61168e432b" /><Relationship Type="http://schemas.openxmlformats.org/officeDocument/2006/relationships/slide" Target="/ppt/slides/slide3.xml" Id="Rfd5f9bba97904e07" /><Relationship Type="http://schemas.openxmlformats.org/officeDocument/2006/relationships/slide" Target="/ppt/slides/slide4.xml" Id="R42f34a76a1214031" /><Relationship Type="http://schemas.openxmlformats.org/officeDocument/2006/relationships/slide" Target="/ppt/slides/slide5.xml" Id="R309bef125efc46fa" /><Relationship Type="http://schemas.openxmlformats.org/officeDocument/2006/relationships/slide" Target="/ppt/slides/slide6.xml" Id="R3c333c82346e4f1e" /><Relationship Type="http://schemas.openxmlformats.org/officeDocument/2006/relationships/slide" Target="/ppt/slides/slide7.xml" Id="R9d4c9fb4680347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67d27656640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92c7b0c854f12" /><Relationship Type="http://schemas.openxmlformats.org/officeDocument/2006/relationships/theme" Target="/ppt/slideMasters/theme/theme1.xml" Id="R3152c89503f5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292c7b0c854f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dc367e9544e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0b03cb881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0b8eca64440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465cf108a40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59ba2d59d44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dc548ddc64c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c5a907bd3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TOLUMA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TOLUMA REGNSKAP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9 427 878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764 503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947 833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14 509 849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KASSIOPEIA  –  77,5 %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 AS TUDOR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CETUS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TRES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toluma@ww-group.com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984 048 866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