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e1a0c372e8d4c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4f8b22f04649ad"/>
  </p:sldMasterIdLst>
  <p:sldIdLst>
    <p:sldId xmlns:r="http://schemas.openxmlformats.org/officeDocument/2006/relationships" id="256" r:id="R3b79adae28d14206"/>
    <p:sldId xmlns:r="http://schemas.openxmlformats.org/officeDocument/2006/relationships" id="257" r:id="R194a3a00542e4c72"/>
    <p:sldId xmlns:r="http://schemas.openxmlformats.org/officeDocument/2006/relationships" id="258" r:id="Race47685835d464b"/>
    <p:sldId xmlns:r="http://schemas.openxmlformats.org/officeDocument/2006/relationships" id="259" r:id="Rc8337f34bf354d9a"/>
    <p:sldId xmlns:r="http://schemas.openxmlformats.org/officeDocument/2006/relationships" id="260" r:id="Ra7581fb501d84eb6"/>
    <p:sldId xmlns:r="http://schemas.openxmlformats.org/officeDocument/2006/relationships" id="261" r:id="Rae45805eb8804cf6"/>
    <p:sldId xmlns:r="http://schemas.openxmlformats.org/officeDocument/2006/relationships" id="262" r:id="Re510852d6c7145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4f8b22f04649ad" /><Relationship Type="http://schemas.openxmlformats.org/officeDocument/2006/relationships/slide" Target="/ppt/slides/slide1.xml" Id="R3b79adae28d14206" /><Relationship Type="http://schemas.openxmlformats.org/officeDocument/2006/relationships/slide" Target="/ppt/slides/slide2.xml" Id="R194a3a00542e4c72" /><Relationship Type="http://schemas.openxmlformats.org/officeDocument/2006/relationships/slide" Target="/ppt/slides/slide3.xml" Id="Race47685835d464b" /><Relationship Type="http://schemas.openxmlformats.org/officeDocument/2006/relationships/slide" Target="/ppt/slides/slide4.xml" Id="Rc8337f34bf354d9a" /><Relationship Type="http://schemas.openxmlformats.org/officeDocument/2006/relationships/slide" Target="/ppt/slides/slide5.xml" Id="Ra7581fb501d84eb6" /><Relationship Type="http://schemas.openxmlformats.org/officeDocument/2006/relationships/slide" Target="/ppt/slides/slide6.xml" Id="Rae45805eb8804cf6" /><Relationship Type="http://schemas.openxmlformats.org/officeDocument/2006/relationships/slide" Target="/ppt/slides/slide7.xml" Id="Re510852d6c7145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1dea821eef42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aabca7466549f8" /><Relationship Type="http://schemas.openxmlformats.org/officeDocument/2006/relationships/theme" Target="/ppt/slideMasters/theme/theme1.xml" Id="R498f24414aaa4f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aabca7466549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bf6eb804a046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b5fc18ccd742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bb198b26524d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d6450df8914e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5f2377494c4f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03e223f91440b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94c8d14c7f4e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HAMELO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HAMELO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HAMELO AS ble etablert [år] og holder til i Ålesund.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HAMELO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HAMELO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HAMELO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758 042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532 663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3 293 646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21 672 533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31 584 736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HAMELO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SØRBØ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HAMELO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Langelandsvegen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6010 Ålesund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984 047 754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HAMELO AS</a:t>
            </a:r>
          </a:p>
        </p:txBody>
      </p:sp>
    </p:spTree>
  </p:cSld>
  <p:clrMapOvr>
    <a:masterClrMapping xmlns:a="http://schemas.openxmlformats.org/drawingml/2006/main"/>
  </p:clrMapOvr>
</p:sld>
</file>