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e0021fe86447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3dc555e06d4e73"/>
  </p:sldMasterIdLst>
  <p:sldIdLst>
    <p:sldId xmlns:r="http://schemas.openxmlformats.org/officeDocument/2006/relationships" id="256" r:id="Rdc9fe3d9f09e4267"/>
    <p:sldId xmlns:r="http://schemas.openxmlformats.org/officeDocument/2006/relationships" id="257" r:id="R59c4a5aa646e41e3"/>
    <p:sldId xmlns:r="http://schemas.openxmlformats.org/officeDocument/2006/relationships" id="258" r:id="R27a98ded5b854ea7"/>
    <p:sldId xmlns:r="http://schemas.openxmlformats.org/officeDocument/2006/relationships" id="259" r:id="R9575ea2b56544cd0"/>
    <p:sldId xmlns:r="http://schemas.openxmlformats.org/officeDocument/2006/relationships" id="260" r:id="R39f01623900a4385"/>
    <p:sldId xmlns:r="http://schemas.openxmlformats.org/officeDocument/2006/relationships" id="261" r:id="R38463fa8870f4e86"/>
    <p:sldId xmlns:r="http://schemas.openxmlformats.org/officeDocument/2006/relationships" id="262" r:id="R889c6df5539b49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3dc555e06d4e73" /><Relationship Type="http://schemas.openxmlformats.org/officeDocument/2006/relationships/slide" Target="/ppt/slides/slide1.xml" Id="Rdc9fe3d9f09e4267" /><Relationship Type="http://schemas.openxmlformats.org/officeDocument/2006/relationships/slide" Target="/ppt/slides/slide2.xml" Id="R59c4a5aa646e41e3" /><Relationship Type="http://schemas.openxmlformats.org/officeDocument/2006/relationships/slide" Target="/ppt/slides/slide3.xml" Id="R27a98ded5b854ea7" /><Relationship Type="http://schemas.openxmlformats.org/officeDocument/2006/relationships/slide" Target="/ppt/slides/slide4.xml" Id="R9575ea2b56544cd0" /><Relationship Type="http://schemas.openxmlformats.org/officeDocument/2006/relationships/slide" Target="/ppt/slides/slide5.xml" Id="R39f01623900a4385" /><Relationship Type="http://schemas.openxmlformats.org/officeDocument/2006/relationships/slide" Target="/ppt/slides/slide6.xml" Id="R38463fa8870f4e86" /><Relationship Type="http://schemas.openxmlformats.org/officeDocument/2006/relationships/slide" Target="/ppt/slides/slide7.xml" Id="R889c6df5539b49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a86e9557384e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63d0c34ab0461a" /><Relationship Type="http://schemas.openxmlformats.org/officeDocument/2006/relationships/theme" Target="/ppt/slideMasters/theme/theme1.xml" Id="R45be946f86cf43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63d0c34ab046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c0c2fc19d646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fcfe78763149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715495fc74c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a84f1aa5e442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cbf2840ecc42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a56d494e4144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834db04d5d46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REPSTAD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REPSTAD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REPSTAD AS ble etablert [år] og holder til i Søgne.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REPSTAD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REPSTAD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REPSTAD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217 081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−1 265 469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2 255 209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46 805 556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48 973 232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REPSTAD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ARNSTEIN REPSTAD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REPSTAD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Rådhusveien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4640 Søgne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05 39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firmapost@repstad.no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984 046 243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REPSTAD AS</a:t>
            </a:r>
          </a:p>
        </p:txBody>
      </p:sp>
    </p:spTree>
  </p:cSld>
  <p:clrMapOvr>
    <a:masterClrMapping xmlns:a="http://schemas.openxmlformats.org/drawingml/2006/main"/>
  </p:clrMapOvr>
</p:sld>
</file>