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66d674011342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5f00d90ab44865"/>
  </p:sldMasterIdLst>
  <p:sldIdLst>
    <p:sldId xmlns:r="http://schemas.openxmlformats.org/officeDocument/2006/relationships" id="256" r:id="Rfdc56b39f266402d"/>
    <p:sldId xmlns:r="http://schemas.openxmlformats.org/officeDocument/2006/relationships" id="257" r:id="Re16d4b10ae3647bc"/>
    <p:sldId xmlns:r="http://schemas.openxmlformats.org/officeDocument/2006/relationships" id="258" r:id="R48609776ba894570"/>
    <p:sldId xmlns:r="http://schemas.openxmlformats.org/officeDocument/2006/relationships" id="259" r:id="Rd5f905e82d53494e"/>
    <p:sldId xmlns:r="http://schemas.openxmlformats.org/officeDocument/2006/relationships" id="260" r:id="R2876c89ffb7d411f"/>
    <p:sldId xmlns:r="http://schemas.openxmlformats.org/officeDocument/2006/relationships" id="261" r:id="R30d270e02fb74aaf"/>
    <p:sldId xmlns:r="http://schemas.openxmlformats.org/officeDocument/2006/relationships" id="262" r:id="R4cd47fdcf73448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5f00d90ab44865" /><Relationship Type="http://schemas.openxmlformats.org/officeDocument/2006/relationships/slide" Target="/ppt/slides/slide1.xml" Id="Rfdc56b39f266402d" /><Relationship Type="http://schemas.openxmlformats.org/officeDocument/2006/relationships/slide" Target="/ppt/slides/slide2.xml" Id="Re16d4b10ae3647bc" /><Relationship Type="http://schemas.openxmlformats.org/officeDocument/2006/relationships/slide" Target="/ppt/slides/slide3.xml" Id="R48609776ba894570" /><Relationship Type="http://schemas.openxmlformats.org/officeDocument/2006/relationships/slide" Target="/ppt/slides/slide4.xml" Id="Rd5f905e82d53494e" /><Relationship Type="http://schemas.openxmlformats.org/officeDocument/2006/relationships/slide" Target="/ppt/slides/slide5.xml" Id="R2876c89ffb7d411f" /><Relationship Type="http://schemas.openxmlformats.org/officeDocument/2006/relationships/slide" Target="/ppt/slides/slide6.xml" Id="R30d270e02fb74aaf" /><Relationship Type="http://schemas.openxmlformats.org/officeDocument/2006/relationships/slide" Target="/ppt/slides/slide7.xml" Id="R4cd47fdcf73448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4f25807d9b43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89f63ba7cc40a6" /><Relationship Type="http://schemas.openxmlformats.org/officeDocument/2006/relationships/theme" Target="/ppt/slideMasters/theme/theme1.xml" Id="Rd34ba54b7bc448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89f63ba7cc40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45e2e5782448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6edb45f56848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a4e219b9174a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1ee564263d4b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a6b88658d747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cd5343b7f64a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591da5751346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TRELLEBAKKEN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TRELLEBAKKEN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TRELLEBAKKEN AS ble etablert [år] og holder til i Flekkefjord.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TRELLEBAKKEN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TRELLEBAKKEN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TRELLEBAKKEN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108 851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5 923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3 033 105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3 997 322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TRELLEBAKKEN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GRØNSUND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TRELLEBAKKEN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Lasta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4405 Flekkefjord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32 10 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mg@nextnet.no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984 046 006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TRELLEBAKKEN AS</a:t>
            </a:r>
          </a:p>
        </p:txBody>
      </p:sp>
    </p:spTree>
  </p:cSld>
  <p:clrMapOvr>
    <a:masterClrMapping xmlns:a="http://schemas.openxmlformats.org/drawingml/2006/main"/>
  </p:clrMapOvr>
</p:sld>
</file>