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bcb20605f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2754954d84213"/>
  </p:sldMasterIdLst>
  <p:sldIdLst>
    <p:sldId xmlns:r="http://schemas.openxmlformats.org/officeDocument/2006/relationships" id="256" r:id="R76bff7953dda4a16"/>
    <p:sldId xmlns:r="http://schemas.openxmlformats.org/officeDocument/2006/relationships" id="257" r:id="Ra6dee06ba535472a"/>
    <p:sldId xmlns:r="http://schemas.openxmlformats.org/officeDocument/2006/relationships" id="258" r:id="Rcdb75c40f3834342"/>
    <p:sldId xmlns:r="http://schemas.openxmlformats.org/officeDocument/2006/relationships" id="259" r:id="R67062c8e018f4e1a"/>
    <p:sldId xmlns:r="http://schemas.openxmlformats.org/officeDocument/2006/relationships" id="260" r:id="R6f0f307fc9fd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2754954d84213" /><Relationship Type="http://schemas.openxmlformats.org/officeDocument/2006/relationships/slide" Target="/ppt/slides/slide1.xml" Id="R76bff7953dda4a16" /><Relationship Type="http://schemas.openxmlformats.org/officeDocument/2006/relationships/slide" Target="/ppt/slides/slide2.xml" Id="Ra6dee06ba535472a" /><Relationship Type="http://schemas.openxmlformats.org/officeDocument/2006/relationships/slide" Target="/ppt/slides/slide3.xml" Id="Rcdb75c40f3834342" /><Relationship Type="http://schemas.openxmlformats.org/officeDocument/2006/relationships/slide" Target="/ppt/slides/slide4.xml" Id="R67062c8e018f4e1a" /><Relationship Type="http://schemas.openxmlformats.org/officeDocument/2006/relationships/slide" Target="/ppt/slides/slide5.xml" Id="R6f0f307fc9fd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db7498f8b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ec416da0a4b31" /><Relationship Type="http://schemas.openxmlformats.org/officeDocument/2006/relationships/theme" Target="/ppt/slideMasters/theme/theme1.xml" Id="R0b08f2862459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ec416da0a4b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26f5a81fb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7c99ae65d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67714edc0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7ca7cc378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ce763a93c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v/Vidar Bøe, Gamle Bjørndalsvei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37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roy.hagen@yahoo.no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