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7651e31f5b4d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154988a4444cd7"/>
  </p:sldMasterIdLst>
  <p:sldIdLst>
    <p:sldId xmlns:r="http://schemas.openxmlformats.org/officeDocument/2006/relationships" id="256" r:id="R85dd7b0dc223420e"/>
    <p:sldId xmlns:r="http://schemas.openxmlformats.org/officeDocument/2006/relationships" id="257" r:id="Rdd384c03f2b94ebc"/>
    <p:sldId xmlns:r="http://schemas.openxmlformats.org/officeDocument/2006/relationships" id="258" r:id="Rc01e7a325e0a41eb"/>
    <p:sldId xmlns:r="http://schemas.openxmlformats.org/officeDocument/2006/relationships" id="259" r:id="Rb3beea2147334afb"/>
    <p:sldId xmlns:r="http://schemas.openxmlformats.org/officeDocument/2006/relationships" id="260" r:id="R6e0f20476cf84630"/>
    <p:sldId xmlns:r="http://schemas.openxmlformats.org/officeDocument/2006/relationships" id="261" r:id="R66f328b49d1848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154988a4444cd7" /><Relationship Type="http://schemas.openxmlformats.org/officeDocument/2006/relationships/slide" Target="/ppt/slides/slide1.xml" Id="R85dd7b0dc223420e" /><Relationship Type="http://schemas.openxmlformats.org/officeDocument/2006/relationships/slide" Target="/ppt/slides/slide2.xml" Id="Rdd384c03f2b94ebc" /><Relationship Type="http://schemas.openxmlformats.org/officeDocument/2006/relationships/slide" Target="/ppt/slides/slide3.xml" Id="Rc01e7a325e0a41eb" /><Relationship Type="http://schemas.openxmlformats.org/officeDocument/2006/relationships/slide" Target="/ppt/slides/slide4.xml" Id="Rb3beea2147334afb" /><Relationship Type="http://schemas.openxmlformats.org/officeDocument/2006/relationships/slide" Target="/ppt/slides/slide5.xml" Id="R6e0f20476cf84630" /><Relationship Type="http://schemas.openxmlformats.org/officeDocument/2006/relationships/slide" Target="/ppt/slides/slide6.xml" Id="R66f328b49d1848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1e91e2d9b848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0a52a78e94c60" /><Relationship Type="http://schemas.openxmlformats.org/officeDocument/2006/relationships/theme" Target="/ppt/slideMasters/theme/theme1.xml" Id="R514e247bf7e749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90a52a78e94c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7a704f8de45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d15dc52f445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338c5558c45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49fe82f2444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55283f99745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14e26ebbd4b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LØRENSKOG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v/Vidar Bøe, Gamle Bjørndalsvei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1476 Rasta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90 37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roy.hagen@yahoo.no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984 034 156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