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ebf5d2564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83560f3af40d5"/>
  </p:sldMasterIdLst>
  <p:sldIdLst>
    <p:sldId xmlns:r="http://schemas.openxmlformats.org/officeDocument/2006/relationships" id="256" r:id="R8f692723ff5e425b"/>
    <p:sldId xmlns:r="http://schemas.openxmlformats.org/officeDocument/2006/relationships" id="257" r:id="R12ea878f6d3a4c0e"/>
    <p:sldId xmlns:r="http://schemas.openxmlformats.org/officeDocument/2006/relationships" id="258" r:id="R272de3145612451d"/>
    <p:sldId xmlns:r="http://schemas.openxmlformats.org/officeDocument/2006/relationships" id="259" r:id="Rb484c445288344b9"/>
    <p:sldId xmlns:r="http://schemas.openxmlformats.org/officeDocument/2006/relationships" id="260" r:id="R87e1558bd8874449"/>
    <p:sldId xmlns:r="http://schemas.openxmlformats.org/officeDocument/2006/relationships" id="261" r:id="R6c1b6c85f1f1478c"/>
    <p:sldId xmlns:r="http://schemas.openxmlformats.org/officeDocument/2006/relationships" id="262" r:id="R737b9c80e622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83560f3af40d5" /><Relationship Type="http://schemas.openxmlformats.org/officeDocument/2006/relationships/slide" Target="/ppt/slides/slide1.xml" Id="R8f692723ff5e425b" /><Relationship Type="http://schemas.openxmlformats.org/officeDocument/2006/relationships/slide" Target="/ppt/slides/slide2.xml" Id="R12ea878f6d3a4c0e" /><Relationship Type="http://schemas.openxmlformats.org/officeDocument/2006/relationships/slide" Target="/ppt/slides/slide3.xml" Id="R272de3145612451d" /><Relationship Type="http://schemas.openxmlformats.org/officeDocument/2006/relationships/slide" Target="/ppt/slides/slide4.xml" Id="Rb484c445288344b9" /><Relationship Type="http://schemas.openxmlformats.org/officeDocument/2006/relationships/slide" Target="/ppt/slides/slide5.xml" Id="R87e1558bd8874449" /><Relationship Type="http://schemas.openxmlformats.org/officeDocument/2006/relationships/slide" Target="/ppt/slides/slide6.xml" Id="R6c1b6c85f1f1478c" /><Relationship Type="http://schemas.openxmlformats.org/officeDocument/2006/relationships/slide" Target="/ppt/slides/slide7.xml" Id="R737b9c80e622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86aa82d1f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6e8c91ef4af5" /><Relationship Type="http://schemas.openxmlformats.org/officeDocument/2006/relationships/theme" Target="/ppt/slideMasters/theme/theme1.xml" Id="Rbb926c3fe980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76e8c91ef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1cdee529f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04882962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46c9db4e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17767414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e8891db0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07978fdd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a1f0fd9e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