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66b63c809c41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7e0028f9934d99"/>
  </p:sldMasterIdLst>
  <p:sldIdLst>
    <p:sldId xmlns:r="http://schemas.openxmlformats.org/officeDocument/2006/relationships" id="256" r:id="R3776b3c29af3444b"/>
    <p:sldId xmlns:r="http://schemas.openxmlformats.org/officeDocument/2006/relationships" id="257" r:id="R7bda0ef4e2e64a8d"/>
    <p:sldId xmlns:r="http://schemas.openxmlformats.org/officeDocument/2006/relationships" id="258" r:id="R38e36f8dc5484ec3"/>
    <p:sldId xmlns:r="http://schemas.openxmlformats.org/officeDocument/2006/relationships" id="259" r:id="Rbf31968c089d43d0"/>
    <p:sldId xmlns:r="http://schemas.openxmlformats.org/officeDocument/2006/relationships" id="260" r:id="R60d07019a0c74c16"/>
    <p:sldId xmlns:r="http://schemas.openxmlformats.org/officeDocument/2006/relationships" id="261" r:id="R74c84ee975934e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7e0028f9934d99" /><Relationship Type="http://schemas.openxmlformats.org/officeDocument/2006/relationships/slide" Target="/ppt/slides/slide1.xml" Id="R3776b3c29af3444b" /><Relationship Type="http://schemas.openxmlformats.org/officeDocument/2006/relationships/slide" Target="/ppt/slides/slide2.xml" Id="R7bda0ef4e2e64a8d" /><Relationship Type="http://schemas.openxmlformats.org/officeDocument/2006/relationships/slide" Target="/ppt/slides/slide3.xml" Id="R38e36f8dc5484ec3" /><Relationship Type="http://schemas.openxmlformats.org/officeDocument/2006/relationships/slide" Target="/ppt/slides/slide4.xml" Id="Rbf31968c089d43d0" /><Relationship Type="http://schemas.openxmlformats.org/officeDocument/2006/relationships/slide" Target="/ppt/slides/slide5.xml" Id="R60d07019a0c74c16" /><Relationship Type="http://schemas.openxmlformats.org/officeDocument/2006/relationships/slide" Target="/ppt/slides/slide6.xml" Id="R74c84ee975934e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496f2f3bfb4d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f3259f03c4b4a" /><Relationship Type="http://schemas.openxmlformats.org/officeDocument/2006/relationships/theme" Target="/ppt/slideMasters/theme/theme1.xml" Id="R61e2d22da51c45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5f3259f03c4b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c19c5706540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58ee9c1144c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745c0346a45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da725c97944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4fadeaf6d4c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a6ae599a54a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FANTASEA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FANTASEA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FANTASEA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FANTASEA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FANTASEA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FANTASEA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Opalveien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60 90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984 032 587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FANTASEA AS</a:t>
            </a:r>
          </a:p>
        </p:txBody>
      </p:sp>
    </p:spTree>
  </p:cSld>
  <p:clrMapOvr>
    <a:masterClrMapping xmlns:a="http://schemas.openxmlformats.org/drawingml/2006/main"/>
  </p:clrMapOvr>
</p:sld>
</file>