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0683893c2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b7a35cd66406b"/>
  </p:sldMasterIdLst>
  <p:sldIdLst>
    <p:sldId xmlns:r="http://schemas.openxmlformats.org/officeDocument/2006/relationships" id="256" r:id="R9428ce4c6d5d444e"/>
    <p:sldId xmlns:r="http://schemas.openxmlformats.org/officeDocument/2006/relationships" id="257" r:id="R02bdabe35c5447a8"/>
    <p:sldId xmlns:r="http://schemas.openxmlformats.org/officeDocument/2006/relationships" id="258" r:id="R39d414e364a14798"/>
    <p:sldId xmlns:r="http://schemas.openxmlformats.org/officeDocument/2006/relationships" id="259" r:id="Rda40057789f14bee"/>
    <p:sldId xmlns:r="http://schemas.openxmlformats.org/officeDocument/2006/relationships" id="260" r:id="R33e98fdb8d604f7e"/>
    <p:sldId xmlns:r="http://schemas.openxmlformats.org/officeDocument/2006/relationships" id="261" r:id="R650d2bbda17a4aa0"/>
    <p:sldId xmlns:r="http://schemas.openxmlformats.org/officeDocument/2006/relationships" id="262" r:id="R0ecad15764d8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b7a35cd66406b" /><Relationship Type="http://schemas.openxmlformats.org/officeDocument/2006/relationships/slide" Target="/ppt/slides/slide1.xml" Id="R9428ce4c6d5d444e" /><Relationship Type="http://schemas.openxmlformats.org/officeDocument/2006/relationships/slide" Target="/ppt/slides/slide2.xml" Id="R02bdabe35c5447a8" /><Relationship Type="http://schemas.openxmlformats.org/officeDocument/2006/relationships/slide" Target="/ppt/slides/slide3.xml" Id="R39d414e364a14798" /><Relationship Type="http://schemas.openxmlformats.org/officeDocument/2006/relationships/slide" Target="/ppt/slides/slide4.xml" Id="Rda40057789f14bee" /><Relationship Type="http://schemas.openxmlformats.org/officeDocument/2006/relationships/slide" Target="/ppt/slides/slide5.xml" Id="R33e98fdb8d604f7e" /><Relationship Type="http://schemas.openxmlformats.org/officeDocument/2006/relationships/slide" Target="/ppt/slides/slide6.xml" Id="R650d2bbda17a4aa0" /><Relationship Type="http://schemas.openxmlformats.org/officeDocument/2006/relationships/slide" Target="/ppt/slides/slide7.xml" Id="R0ecad15764d8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c9f34954a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0234adca48d1" /><Relationship Type="http://schemas.openxmlformats.org/officeDocument/2006/relationships/theme" Target="/ppt/slideMasters/theme/theme1.xml" Id="R45c466e8c442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b0234adca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a9eb2093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f4486589e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39c728589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efa65d6a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d48dfd8b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50a1a505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076d031b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