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c166f68e0747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56aeaedfda4d83"/>
  </p:sldMasterIdLst>
  <p:sldIdLst>
    <p:sldId xmlns:r="http://schemas.openxmlformats.org/officeDocument/2006/relationships" id="256" r:id="Ree43baae890649ed"/>
    <p:sldId xmlns:r="http://schemas.openxmlformats.org/officeDocument/2006/relationships" id="257" r:id="Rf1a0869a67c9441b"/>
    <p:sldId xmlns:r="http://schemas.openxmlformats.org/officeDocument/2006/relationships" id="258" r:id="R804ba547da714610"/>
    <p:sldId xmlns:r="http://schemas.openxmlformats.org/officeDocument/2006/relationships" id="259" r:id="Rdb03aa38d331449f"/>
    <p:sldId xmlns:r="http://schemas.openxmlformats.org/officeDocument/2006/relationships" id="260" r:id="R42b7c7213c1c4f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6aeaedfda4d83" /><Relationship Type="http://schemas.openxmlformats.org/officeDocument/2006/relationships/slide" Target="/ppt/slides/slide1.xml" Id="Ree43baae890649ed" /><Relationship Type="http://schemas.openxmlformats.org/officeDocument/2006/relationships/slide" Target="/ppt/slides/slide2.xml" Id="Rf1a0869a67c9441b" /><Relationship Type="http://schemas.openxmlformats.org/officeDocument/2006/relationships/slide" Target="/ppt/slides/slide3.xml" Id="R804ba547da714610" /><Relationship Type="http://schemas.openxmlformats.org/officeDocument/2006/relationships/slide" Target="/ppt/slides/slide4.xml" Id="Rdb03aa38d331449f" /><Relationship Type="http://schemas.openxmlformats.org/officeDocument/2006/relationships/slide" Target="/ppt/slides/slide5.xml" Id="R42b7c7213c1c4f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1ec530a3a43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e3fbf9c014b36" /><Relationship Type="http://schemas.openxmlformats.org/officeDocument/2006/relationships/theme" Target="/ppt/slideMasters/theme/theme1.xml" Id="Rf5ede1a766974b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be3fbf9c014b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83a4781a84b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9b724d28b42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1c391e9a445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730c962a649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a23e7ed7c4b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MARKEDSKONSERN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MARKEDSKONSERN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