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837d582fa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8b5e42b7148db"/>
  </p:sldMasterIdLst>
  <p:sldIdLst>
    <p:sldId xmlns:r="http://schemas.openxmlformats.org/officeDocument/2006/relationships" id="256" r:id="R36022248e2d54048"/>
    <p:sldId xmlns:r="http://schemas.openxmlformats.org/officeDocument/2006/relationships" id="257" r:id="R2a41cc9202f24ba4"/>
    <p:sldId xmlns:r="http://schemas.openxmlformats.org/officeDocument/2006/relationships" id="258" r:id="R4ebf1355d38e44b1"/>
    <p:sldId xmlns:r="http://schemas.openxmlformats.org/officeDocument/2006/relationships" id="259" r:id="Re414ba038dc94617"/>
    <p:sldId xmlns:r="http://schemas.openxmlformats.org/officeDocument/2006/relationships" id="260" r:id="Rfe39879d1add4bda"/>
    <p:sldId xmlns:r="http://schemas.openxmlformats.org/officeDocument/2006/relationships" id="261" r:id="R38c96b01cc534cb0"/>
    <p:sldId xmlns:r="http://schemas.openxmlformats.org/officeDocument/2006/relationships" id="262" r:id="Rab93cb65dd89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8b5e42b7148db" /><Relationship Type="http://schemas.openxmlformats.org/officeDocument/2006/relationships/slide" Target="/ppt/slides/slide1.xml" Id="R36022248e2d54048" /><Relationship Type="http://schemas.openxmlformats.org/officeDocument/2006/relationships/slide" Target="/ppt/slides/slide2.xml" Id="R2a41cc9202f24ba4" /><Relationship Type="http://schemas.openxmlformats.org/officeDocument/2006/relationships/slide" Target="/ppt/slides/slide3.xml" Id="R4ebf1355d38e44b1" /><Relationship Type="http://schemas.openxmlformats.org/officeDocument/2006/relationships/slide" Target="/ppt/slides/slide4.xml" Id="Re414ba038dc94617" /><Relationship Type="http://schemas.openxmlformats.org/officeDocument/2006/relationships/slide" Target="/ppt/slides/slide5.xml" Id="Rfe39879d1add4bda" /><Relationship Type="http://schemas.openxmlformats.org/officeDocument/2006/relationships/slide" Target="/ppt/slides/slide6.xml" Id="R38c96b01cc534cb0" /><Relationship Type="http://schemas.openxmlformats.org/officeDocument/2006/relationships/slide" Target="/ppt/slides/slide7.xml" Id="Rab93cb65dd89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dba160080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2009447048e8" /><Relationship Type="http://schemas.openxmlformats.org/officeDocument/2006/relationships/theme" Target="/ppt/slideMasters/theme/theme1.xml" Id="Ra496871c6bc8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b20094470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c22dbac4f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e7eb7485e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8bf29dfb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871e9453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697ce9b6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226db9f0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1a572417e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